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324" r:id="rId3"/>
    <p:sldId id="328" r:id="rId4"/>
    <p:sldId id="329" r:id="rId5"/>
    <p:sldId id="327" r:id="rId6"/>
    <p:sldId id="299" r:id="rId7"/>
    <p:sldId id="331" r:id="rId8"/>
    <p:sldId id="330" r:id="rId9"/>
    <p:sldId id="303" r:id="rId10"/>
    <p:sldId id="332" r:id="rId11"/>
    <p:sldId id="323" r:id="rId12"/>
    <p:sldId id="333" r:id="rId13"/>
    <p:sldId id="334" r:id="rId14"/>
    <p:sldId id="335" r:id="rId15"/>
    <p:sldId id="336"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Lst>
  <p:sldSz cx="10688638" cy="7562850"/>
  <p:notesSz cx="6858000" cy="9144000"/>
  <p:defaultTextStyle>
    <a:defPPr>
      <a:defRPr lang="fr-FR"/>
    </a:defPPr>
    <a:lvl1pPr algn="l" defTabSz="520777" rtl="0" fontAlgn="base">
      <a:spcBef>
        <a:spcPct val="0"/>
      </a:spcBef>
      <a:spcAft>
        <a:spcPct val="0"/>
      </a:spcAft>
      <a:defRPr sz="2100" kern="1200">
        <a:solidFill>
          <a:schemeClr val="tx1"/>
        </a:solidFill>
        <a:latin typeface="Arial" pitchFamily="-65" charset="0"/>
        <a:ea typeface="ＭＳ Ｐゴシック" pitchFamily="-65" charset="-128"/>
        <a:cs typeface="ＭＳ Ｐゴシック" pitchFamily="-65" charset="-128"/>
      </a:defRPr>
    </a:lvl1pPr>
    <a:lvl2pPr marL="520777" indent="-197536" algn="l" defTabSz="520777" rtl="0" fontAlgn="base">
      <a:spcBef>
        <a:spcPct val="0"/>
      </a:spcBef>
      <a:spcAft>
        <a:spcPct val="0"/>
      </a:spcAft>
      <a:defRPr sz="2100" kern="1200">
        <a:solidFill>
          <a:schemeClr val="tx1"/>
        </a:solidFill>
        <a:latin typeface="Arial" pitchFamily="-65" charset="0"/>
        <a:ea typeface="ＭＳ Ｐゴシック" pitchFamily="-65" charset="-128"/>
        <a:cs typeface="ＭＳ Ｐゴシック" pitchFamily="-65" charset="-128"/>
      </a:defRPr>
    </a:lvl2pPr>
    <a:lvl3pPr marL="1042677" indent="-396195" algn="l" defTabSz="520777" rtl="0" fontAlgn="base">
      <a:spcBef>
        <a:spcPct val="0"/>
      </a:spcBef>
      <a:spcAft>
        <a:spcPct val="0"/>
      </a:spcAft>
      <a:defRPr sz="2100" kern="1200">
        <a:solidFill>
          <a:schemeClr val="tx1"/>
        </a:solidFill>
        <a:latin typeface="Arial" pitchFamily="-65" charset="0"/>
        <a:ea typeface="ＭＳ Ｐゴシック" pitchFamily="-65" charset="-128"/>
        <a:cs typeface="ＭＳ Ｐゴシック" pitchFamily="-65" charset="-128"/>
      </a:defRPr>
    </a:lvl3pPr>
    <a:lvl4pPr marL="1563455" indent="-593731" algn="l" defTabSz="520777" rtl="0" fontAlgn="base">
      <a:spcBef>
        <a:spcPct val="0"/>
      </a:spcBef>
      <a:spcAft>
        <a:spcPct val="0"/>
      </a:spcAft>
      <a:defRPr sz="2100" kern="1200">
        <a:solidFill>
          <a:schemeClr val="tx1"/>
        </a:solidFill>
        <a:latin typeface="Arial" pitchFamily="-65" charset="0"/>
        <a:ea typeface="ＭＳ Ｐゴシック" pitchFamily="-65" charset="-128"/>
        <a:cs typeface="ＭＳ Ｐゴシック" pitchFamily="-65" charset="-128"/>
      </a:defRPr>
    </a:lvl4pPr>
    <a:lvl5pPr marL="2085355" indent="-792390" algn="l" defTabSz="520777" rtl="0" fontAlgn="base">
      <a:spcBef>
        <a:spcPct val="0"/>
      </a:spcBef>
      <a:spcAft>
        <a:spcPct val="0"/>
      </a:spcAft>
      <a:defRPr sz="2100" kern="1200">
        <a:solidFill>
          <a:schemeClr val="tx1"/>
        </a:solidFill>
        <a:latin typeface="Arial" pitchFamily="-65" charset="0"/>
        <a:ea typeface="ＭＳ Ｐゴシック" pitchFamily="-65" charset="-128"/>
        <a:cs typeface="ＭＳ Ｐゴシック" pitchFamily="-65" charset="-128"/>
      </a:defRPr>
    </a:lvl5pPr>
    <a:lvl6pPr marL="1616206" algn="l" defTabSz="323242" rtl="0" eaLnBrk="1" latinLnBrk="0" hangingPunct="1">
      <a:defRPr sz="2100" kern="1200">
        <a:solidFill>
          <a:schemeClr val="tx1"/>
        </a:solidFill>
        <a:latin typeface="Arial" pitchFamily="-65" charset="0"/>
        <a:ea typeface="ＭＳ Ｐゴシック" pitchFamily="-65" charset="-128"/>
        <a:cs typeface="ＭＳ Ｐゴシック" pitchFamily="-65" charset="-128"/>
      </a:defRPr>
    </a:lvl6pPr>
    <a:lvl7pPr marL="1939447" algn="l" defTabSz="323242" rtl="0" eaLnBrk="1" latinLnBrk="0" hangingPunct="1">
      <a:defRPr sz="2100" kern="1200">
        <a:solidFill>
          <a:schemeClr val="tx1"/>
        </a:solidFill>
        <a:latin typeface="Arial" pitchFamily="-65" charset="0"/>
        <a:ea typeface="ＭＳ Ｐゴシック" pitchFamily="-65" charset="-128"/>
        <a:cs typeface="ＭＳ Ｐゴシック" pitchFamily="-65" charset="-128"/>
      </a:defRPr>
    </a:lvl7pPr>
    <a:lvl8pPr marL="2262689" algn="l" defTabSz="323242" rtl="0" eaLnBrk="1" latinLnBrk="0" hangingPunct="1">
      <a:defRPr sz="2100" kern="1200">
        <a:solidFill>
          <a:schemeClr val="tx1"/>
        </a:solidFill>
        <a:latin typeface="Arial" pitchFamily="-65" charset="0"/>
        <a:ea typeface="ＭＳ Ｐゴシック" pitchFamily="-65" charset="-128"/>
        <a:cs typeface="ＭＳ Ｐゴシック" pitchFamily="-65" charset="-128"/>
      </a:defRPr>
    </a:lvl8pPr>
    <a:lvl9pPr marL="2585929" algn="l" defTabSz="323242" rtl="0" eaLnBrk="1" latinLnBrk="0" hangingPunct="1">
      <a:defRPr sz="2100" kern="1200">
        <a:solidFill>
          <a:schemeClr val="tx1"/>
        </a:solidFill>
        <a:latin typeface="Arial" pitchFamily="-65" charset="0"/>
        <a:ea typeface="ＭＳ Ｐゴシック" pitchFamily="-65" charset="-128"/>
        <a:cs typeface="ＭＳ Ｐゴシック" pitchFamily="-65"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815"/>
    <a:srgbClr val="D16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507" autoAdjust="0"/>
    <p:restoredTop sz="85973" autoAdjust="0"/>
  </p:normalViewPr>
  <p:slideViewPr>
    <p:cSldViewPr snapToGrid="0" snapToObjects="1">
      <p:cViewPr>
        <p:scale>
          <a:sx n="100" d="100"/>
          <a:sy n="100" d="100"/>
        </p:scale>
        <p:origin x="-1248" y="-72"/>
      </p:cViewPr>
      <p:guideLst>
        <p:guide orient="horz" pos="2382"/>
        <p:guide pos="3366"/>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C8A066-6D74-4EB4-A597-82104854E214}">
      <dgm:prSet phldrT="[Texte]" custT="1"/>
      <dgm:spPr>
        <a:solidFill>
          <a:srgbClr val="00B050"/>
        </a:solidFill>
        <a:ln>
          <a:solidFill>
            <a:srgbClr val="00B050"/>
          </a:solidFill>
        </a:ln>
      </dgm:spPr>
      <dgm:t>
        <a:bodyPr/>
        <a:lstStyle/>
        <a:p>
          <a:r>
            <a:rPr lang="en-US" sz="2000" b="1" dirty="0" smtClean="0">
              <a:solidFill>
                <a:schemeClr val="bg1"/>
              </a:solidFill>
            </a:rPr>
            <a:t>Aeronautics, Space, Embedded systems</a:t>
          </a:r>
          <a:endParaRPr lang="en-US" sz="2000" b="1" dirty="0">
            <a:solidFill>
              <a:schemeClr val="bg1"/>
            </a:solidFill>
          </a:endParaRPr>
        </a:p>
      </dgm:t>
    </dgm:pt>
    <dgm:pt modelId="{1D20EAE3-70C2-476A-99E8-84755AB0EEE2}" type="parTrans" cxnId="{539A96F6-B674-47CB-B91A-6E63123B6483}">
      <dgm:prSet/>
      <dgm:spPr/>
      <dgm:t>
        <a:bodyPr/>
        <a:lstStyle/>
        <a:p>
          <a:endParaRPr lang="en-US"/>
        </a:p>
      </dgm:t>
    </dgm:pt>
    <dgm:pt modelId="{EBED319C-3EC6-4A51-9E56-EAC4C1662372}" type="sibTrans" cxnId="{539A96F6-B674-47CB-B91A-6E63123B6483}">
      <dgm:prSet/>
      <dgm:spPr>
        <a:ln>
          <a:solidFill>
            <a:schemeClr val="tx1"/>
          </a:solidFill>
        </a:ln>
      </dgm:spPr>
      <dgm:t>
        <a:bodyPr/>
        <a:lstStyle/>
        <a:p>
          <a:endParaRPr lang="en-US" sz="2000"/>
        </a:p>
      </dgm:t>
    </dgm:pt>
    <dgm:pt modelId="{C1D02A6E-DD10-43DC-A57C-BF262E623881}">
      <dgm:prSet phldrT="[Texte]" custT="1"/>
      <dgm:spPr>
        <a:solidFill>
          <a:srgbClr val="7030A0"/>
        </a:solidFill>
        <a:ln>
          <a:solidFill>
            <a:srgbClr val="7030A0"/>
          </a:solidFill>
        </a:ln>
      </dgm:spPr>
      <dgm:t>
        <a:bodyPr/>
        <a:lstStyle/>
        <a:p>
          <a:r>
            <a:rPr lang="en-US" sz="2000" b="1" dirty="0" smtClean="0">
              <a:solidFill>
                <a:schemeClr val="bg1"/>
              </a:solidFill>
            </a:rPr>
            <a:t>Environment : Ecology, Green Chemistry, Biomaterials, </a:t>
          </a:r>
          <a:r>
            <a:rPr lang="en-US" sz="2000" b="1" dirty="0" err="1" smtClean="0">
              <a:solidFill>
                <a:schemeClr val="bg1"/>
              </a:solidFill>
            </a:rPr>
            <a:t>Agrifood</a:t>
          </a:r>
          <a:r>
            <a:rPr lang="en-US" sz="2000" b="1" dirty="0" smtClean="0">
              <a:solidFill>
                <a:schemeClr val="bg1"/>
              </a:solidFill>
            </a:rPr>
            <a:t>, Renewable Energy</a:t>
          </a:r>
          <a:endParaRPr lang="en-US" sz="2000" b="1" dirty="0">
            <a:solidFill>
              <a:schemeClr val="bg1"/>
            </a:solidFill>
          </a:endParaRPr>
        </a:p>
      </dgm:t>
    </dgm:pt>
    <dgm:pt modelId="{0DA57806-527F-4C74-8E4F-C943BAAC77CC}" type="parTrans" cxnId="{882886C6-0E1B-4A2D-A3BC-B700AA8FC746}">
      <dgm:prSet/>
      <dgm:spPr/>
      <dgm:t>
        <a:bodyPr/>
        <a:lstStyle/>
        <a:p>
          <a:endParaRPr lang="en-US"/>
        </a:p>
      </dgm:t>
    </dgm:pt>
    <dgm:pt modelId="{068F91B8-57A9-41CC-9687-02B1E79FAFAA}" type="sibTrans" cxnId="{882886C6-0E1B-4A2D-A3BC-B700AA8FC746}">
      <dgm:prSet/>
      <dgm:spPr/>
      <dgm:t>
        <a:bodyPr/>
        <a:lstStyle/>
        <a:p>
          <a:endParaRPr lang="en-US"/>
        </a:p>
      </dgm:t>
    </dgm:pt>
    <dgm:pt modelId="{622C41E0-E834-4CB1-AAA2-28FCD659B80F}">
      <dgm:prSet custT="1"/>
      <dgm:spPr/>
      <dgm:t>
        <a:bodyPr/>
        <a:lstStyle/>
        <a:p>
          <a:r>
            <a:rPr lang="en-US" sz="2000" b="1" dirty="0" smtClean="0">
              <a:solidFill>
                <a:schemeClr val="bg1"/>
              </a:solidFill>
            </a:rPr>
            <a:t>Communication : Computer Science,  Mathematics,  Networks and Telecommunications </a:t>
          </a:r>
          <a:endParaRPr lang="en-US" sz="2000" b="1" dirty="0">
            <a:solidFill>
              <a:schemeClr val="bg1"/>
            </a:solidFill>
          </a:endParaRPr>
        </a:p>
      </dgm:t>
    </dgm:pt>
    <dgm:pt modelId="{8D35F256-CC0F-4950-8204-EE5167BC92AB}" type="parTrans" cxnId="{6134A0B8-5EF3-4CFD-AD9F-5847A78D0C83}">
      <dgm:prSet/>
      <dgm:spPr/>
      <dgm:t>
        <a:bodyPr/>
        <a:lstStyle/>
        <a:p>
          <a:endParaRPr lang="en-US"/>
        </a:p>
      </dgm:t>
    </dgm:pt>
    <dgm:pt modelId="{ED1BA325-2787-430A-940B-CF390694BF68}" type="sibTrans" cxnId="{6134A0B8-5EF3-4CFD-AD9F-5847A78D0C83}">
      <dgm:prSet/>
      <dgm:spPr/>
      <dgm:t>
        <a:bodyPr/>
        <a:lstStyle/>
        <a:p>
          <a:endParaRPr lang="en-US"/>
        </a:p>
      </dgm:t>
    </dgm:pt>
    <dgm:pt modelId="{7E73E711-8D27-48EE-B808-FB62A519D76A}">
      <dgm:prSet custT="1"/>
      <dgm:spPr>
        <a:solidFill>
          <a:srgbClr val="FFC000"/>
        </a:solidFill>
        <a:ln>
          <a:solidFill>
            <a:srgbClr val="FFC000"/>
          </a:solidFill>
        </a:ln>
      </dgm:spPr>
      <dgm:t>
        <a:bodyPr/>
        <a:lstStyle/>
        <a:p>
          <a:r>
            <a:rPr lang="en-US" sz="2000" b="1" dirty="0" smtClean="0">
              <a:solidFill>
                <a:schemeClr val="bg1"/>
              </a:solidFill>
            </a:rPr>
            <a:t>Energy : Production, Storage, Conversion</a:t>
          </a:r>
          <a:endParaRPr lang="en-US" sz="2000" b="1" dirty="0">
            <a:solidFill>
              <a:schemeClr val="bg1"/>
            </a:solidFill>
          </a:endParaRPr>
        </a:p>
      </dgm:t>
    </dgm:pt>
    <dgm:pt modelId="{D8144F63-26ED-4996-AEA9-6DF7D3CA5B0F}" type="parTrans" cxnId="{2FF0A1A1-1B23-46A0-8A20-848A7AF1FB58}">
      <dgm:prSet/>
      <dgm:spPr/>
      <dgm:t>
        <a:bodyPr/>
        <a:lstStyle/>
        <a:p>
          <a:endParaRPr lang="en-US"/>
        </a:p>
      </dgm:t>
    </dgm:pt>
    <dgm:pt modelId="{DBC57391-FBD7-45B7-ADE4-64204B88765F}" type="sibTrans" cxnId="{2FF0A1A1-1B23-46A0-8A20-848A7AF1FB58}">
      <dgm:prSet/>
      <dgm:spPr/>
      <dgm:t>
        <a:bodyPr/>
        <a:lstStyle/>
        <a:p>
          <a:endParaRPr lang="en-US"/>
        </a:p>
      </dgm:t>
    </dgm:pt>
    <dgm:pt modelId="{A027711A-9C22-4995-93EB-15C43B5DA92D}">
      <dgm:prSet phldrT="[Texte]" custT="1"/>
      <dgm:spPr>
        <a:solidFill>
          <a:srgbClr val="FF0000"/>
        </a:solidFill>
      </dgm:spPr>
      <dgm:t>
        <a:bodyPr/>
        <a:lstStyle/>
        <a:p>
          <a:r>
            <a:rPr lang="en-US" sz="2000" b="1" dirty="0" smtClean="0">
              <a:solidFill>
                <a:schemeClr val="bg1"/>
              </a:solidFill>
            </a:rPr>
            <a:t>Health : Biology, Genomics, Proteomics, Oncology, Toxicology, Health engineering</a:t>
          </a:r>
          <a:endParaRPr lang="en-US" sz="2000" b="1" dirty="0">
            <a:solidFill>
              <a:schemeClr val="bg1"/>
            </a:solidFill>
          </a:endParaRPr>
        </a:p>
      </dgm:t>
    </dgm:pt>
    <dgm:pt modelId="{32F9BE98-81FA-4A21-B148-24A428DBCA67}" type="parTrans" cxnId="{362D460E-4808-42BE-9206-44418B2CD914}">
      <dgm:prSet/>
      <dgm:spPr/>
      <dgm:t>
        <a:bodyPr/>
        <a:lstStyle/>
        <a:p>
          <a:endParaRPr lang="en-US"/>
        </a:p>
      </dgm:t>
    </dgm:pt>
    <dgm:pt modelId="{991CD399-73CF-4775-B430-CCA5F7733325}" type="sibTrans" cxnId="{362D460E-4808-42BE-9206-44418B2CD914}">
      <dgm:prSet/>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5"/>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5"/>
      <dgm:spPr/>
    </dgm:pt>
    <dgm:pt modelId="{3979E2C7-DB01-4FC2-A23B-961D7DB82CF9}" type="pres">
      <dgm:prSet presAssocID="{C0057CA1-56D8-4D16-BE3B-14511A3C6409}" presName="dstNode" presStyleLbl="node1" presStyleIdx="0" presStyleCnt="5"/>
      <dgm:spPr/>
    </dgm:pt>
    <dgm:pt modelId="{9B126660-71ED-4638-9433-2A5E4F5A370D}" type="pres">
      <dgm:prSet presAssocID="{AFC8A066-6D74-4EB4-A597-82104854E214}" presName="text_1" presStyleLbl="node1" presStyleIdx="0" presStyleCnt="5">
        <dgm:presLayoutVars>
          <dgm:bulletEnabled val="1"/>
        </dgm:presLayoutVars>
      </dgm:prSet>
      <dgm:spPr/>
      <dgm:t>
        <a:bodyPr/>
        <a:lstStyle/>
        <a:p>
          <a:endParaRPr lang="en-US"/>
        </a:p>
      </dgm:t>
    </dgm:pt>
    <dgm:pt modelId="{FA51108E-68C3-4E0B-8BD3-F61189871A56}" type="pres">
      <dgm:prSet presAssocID="{AFC8A066-6D74-4EB4-A597-82104854E214}" presName="accent_1" presStyleCnt="0"/>
      <dgm:spPr/>
    </dgm:pt>
    <dgm:pt modelId="{F3A4C8D0-2B20-4CA6-8DD9-5603246AF2B2}" type="pres">
      <dgm:prSet presAssocID="{AFC8A066-6D74-4EB4-A597-82104854E214}" presName="accentRepeatNode" presStyleLbl="solidFgAcc1" presStyleIdx="0" presStyleCnt="5"/>
      <dgm:spPr>
        <a:ln>
          <a:solidFill>
            <a:srgbClr val="00B050"/>
          </a:solidFill>
        </a:ln>
      </dgm:spPr>
    </dgm:pt>
    <dgm:pt modelId="{140C3EB9-BCA0-4D2D-A302-A3EA03FE6BD9}" type="pres">
      <dgm:prSet presAssocID="{7E73E711-8D27-48EE-B808-FB62A519D76A}" presName="text_2" presStyleLbl="node1" presStyleIdx="1" presStyleCnt="5">
        <dgm:presLayoutVars>
          <dgm:bulletEnabled val="1"/>
        </dgm:presLayoutVars>
      </dgm:prSet>
      <dgm:spPr/>
      <dgm:t>
        <a:bodyPr/>
        <a:lstStyle/>
        <a:p>
          <a:endParaRPr lang="en-US"/>
        </a:p>
      </dgm:t>
    </dgm:pt>
    <dgm:pt modelId="{C756C4D7-247E-4031-A2EC-1E0E2072C34A}" type="pres">
      <dgm:prSet presAssocID="{7E73E711-8D27-48EE-B808-FB62A519D76A}" presName="accent_2" presStyleCnt="0"/>
      <dgm:spPr/>
    </dgm:pt>
    <dgm:pt modelId="{527D2216-17A0-48D2-AAC6-68A5DBDDB7E0}" type="pres">
      <dgm:prSet presAssocID="{7E73E711-8D27-48EE-B808-FB62A519D76A}" presName="accentRepeatNode" presStyleLbl="solidFgAcc1" presStyleIdx="1" presStyleCnt="5"/>
      <dgm:spPr>
        <a:ln>
          <a:solidFill>
            <a:srgbClr val="FFC000"/>
          </a:solidFill>
        </a:ln>
      </dgm:spPr>
    </dgm:pt>
    <dgm:pt modelId="{2CACE3F9-555F-4E8E-9F63-FE0539E6164A}" type="pres">
      <dgm:prSet presAssocID="{622C41E0-E834-4CB1-AAA2-28FCD659B80F}" presName="text_3" presStyleLbl="node1" presStyleIdx="2" presStyleCnt="5">
        <dgm:presLayoutVars>
          <dgm:bulletEnabled val="1"/>
        </dgm:presLayoutVars>
      </dgm:prSet>
      <dgm:spPr/>
      <dgm:t>
        <a:bodyPr/>
        <a:lstStyle/>
        <a:p>
          <a:endParaRPr lang="en-US"/>
        </a:p>
      </dgm:t>
    </dgm:pt>
    <dgm:pt modelId="{8BCBEBF0-C89F-4EBC-8CE6-8934B99DB39F}" type="pres">
      <dgm:prSet presAssocID="{622C41E0-E834-4CB1-AAA2-28FCD659B80F}" presName="accent_3" presStyleCnt="0"/>
      <dgm:spPr/>
    </dgm:pt>
    <dgm:pt modelId="{0799CE23-633B-4C87-8CB5-9A57123568EB}" type="pres">
      <dgm:prSet presAssocID="{622C41E0-E834-4CB1-AAA2-28FCD659B80F}" presName="accentRepeatNode" presStyleLbl="solidFgAcc1" presStyleIdx="2" presStyleCnt="5"/>
      <dgm:spPr/>
    </dgm:pt>
    <dgm:pt modelId="{40826E47-0985-4BEA-B88A-AD0EE20C3F56}" type="pres">
      <dgm:prSet presAssocID="{C1D02A6E-DD10-43DC-A57C-BF262E623881}" presName="text_4" presStyleLbl="node1" presStyleIdx="3" presStyleCnt="5">
        <dgm:presLayoutVars>
          <dgm:bulletEnabled val="1"/>
        </dgm:presLayoutVars>
      </dgm:prSet>
      <dgm:spPr/>
      <dgm:t>
        <a:bodyPr/>
        <a:lstStyle/>
        <a:p>
          <a:endParaRPr lang="en-US"/>
        </a:p>
      </dgm:t>
    </dgm:pt>
    <dgm:pt modelId="{84C94D45-E224-4D7F-AA4B-5585614253A2}" type="pres">
      <dgm:prSet presAssocID="{C1D02A6E-DD10-43DC-A57C-BF262E623881}" presName="accent_4" presStyleCnt="0"/>
      <dgm:spPr/>
    </dgm:pt>
    <dgm:pt modelId="{F6A90A02-681C-4D5F-9D37-FCE24DE1742A}" type="pres">
      <dgm:prSet presAssocID="{C1D02A6E-DD10-43DC-A57C-BF262E623881}" presName="accentRepeatNode" presStyleLbl="solidFgAcc1" presStyleIdx="3" presStyleCnt="5"/>
      <dgm:spPr>
        <a:ln>
          <a:solidFill>
            <a:srgbClr val="7030A0"/>
          </a:solidFill>
        </a:ln>
      </dgm:spPr>
    </dgm:pt>
    <dgm:pt modelId="{95B0FA9B-065C-4B30-ADDE-6EDD2E6DB027}" type="pres">
      <dgm:prSet presAssocID="{A027711A-9C22-4995-93EB-15C43B5DA92D}" presName="text_5" presStyleLbl="node1" presStyleIdx="4" presStyleCnt="5">
        <dgm:presLayoutVars>
          <dgm:bulletEnabled val="1"/>
        </dgm:presLayoutVars>
      </dgm:prSet>
      <dgm:spPr/>
      <dgm:t>
        <a:bodyPr/>
        <a:lstStyle/>
        <a:p>
          <a:endParaRPr lang="en-US"/>
        </a:p>
      </dgm:t>
    </dgm:pt>
    <dgm:pt modelId="{C22F93C2-6844-465D-BD14-AAD8B73B400D}" type="pres">
      <dgm:prSet presAssocID="{A027711A-9C22-4995-93EB-15C43B5DA92D}" presName="accent_5" presStyleCnt="0"/>
      <dgm:spPr/>
    </dgm:pt>
    <dgm:pt modelId="{8A6C6F6C-EA86-475B-8883-D977E6C3D64B}" type="pres">
      <dgm:prSet presAssocID="{A027711A-9C22-4995-93EB-15C43B5DA92D}" presName="accentRepeatNode" presStyleLbl="solidFgAcc1" presStyleIdx="4" presStyleCnt="5"/>
      <dgm:spPr>
        <a:ln>
          <a:solidFill>
            <a:srgbClr val="FF0000"/>
          </a:solidFill>
        </a:ln>
      </dgm:spPr>
    </dgm:pt>
  </dgm:ptLst>
  <dgm:cxnLst>
    <dgm:cxn modelId="{D440A156-0E98-447F-B1B9-ED9E53991101}" type="presOf" srcId="{622C41E0-E834-4CB1-AAA2-28FCD659B80F}" destId="{2CACE3F9-555F-4E8E-9F63-FE0539E6164A}" srcOrd="0" destOrd="0" presId="urn:microsoft.com/office/officeart/2008/layout/VerticalCurvedList"/>
    <dgm:cxn modelId="{8262E752-F8ED-4D99-9153-1DD4E93E4F20}" type="presOf" srcId="{7E73E711-8D27-48EE-B808-FB62A519D76A}" destId="{140C3EB9-BCA0-4D2D-A302-A3EA03FE6BD9}" srcOrd="0" destOrd="0" presId="urn:microsoft.com/office/officeart/2008/layout/VerticalCurvedList"/>
    <dgm:cxn modelId="{362D460E-4808-42BE-9206-44418B2CD914}" srcId="{C0057CA1-56D8-4D16-BE3B-14511A3C6409}" destId="{A027711A-9C22-4995-93EB-15C43B5DA92D}" srcOrd="4" destOrd="0" parTransId="{32F9BE98-81FA-4A21-B148-24A428DBCA67}" sibTransId="{991CD399-73CF-4775-B430-CCA5F7733325}"/>
    <dgm:cxn modelId="{7BF367E8-7BE0-4033-BBED-56DA891451A8}" type="presOf" srcId="{A027711A-9C22-4995-93EB-15C43B5DA92D}" destId="{95B0FA9B-065C-4B30-ADDE-6EDD2E6DB027}" srcOrd="0" destOrd="0" presId="urn:microsoft.com/office/officeart/2008/layout/VerticalCurvedList"/>
    <dgm:cxn modelId="{CC3AC40A-64EF-4936-A894-26858E3E2DE6}" type="presOf" srcId="{C0057CA1-56D8-4D16-BE3B-14511A3C6409}" destId="{627196DE-A611-4B31-B147-497B1FD56E23}" srcOrd="0" destOrd="0" presId="urn:microsoft.com/office/officeart/2008/layout/VerticalCurvedList"/>
    <dgm:cxn modelId="{6134A0B8-5EF3-4CFD-AD9F-5847A78D0C83}" srcId="{C0057CA1-56D8-4D16-BE3B-14511A3C6409}" destId="{622C41E0-E834-4CB1-AAA2-28FCD659B80F}" srcOrd="2" destOrd="0" parTransId="{8D35F256-CC0F-4950-8204-EE5167BC92AB}" sibTransId="{ED1BA325-2787-430A-940B-CF390694BF68}"/>
    <dgm:cxn modelId="{539A96F6-B674-47CB-B91A-6E63123B6483}" srcId="{C0057CA1-56D8-4D16-BE3B-14511A3C6409}" destId="{AFC8A066-6D74-4EB4-A597-82104854E214}" srcOrd="0" destOrd="0" parTransId="{1D20EAE3-70C2-476A-99E8-84755AB0EEE2}" sibTransId="{EBED319C-3EC6-4A51-9E56-EAC4C1662372}"/>
    <dgm:cxn modelId="{8BFECC3B-FC5C-4868-893D-C5F7D8789164}" type="presOf" srcId="{EBED319C-3EC6-4A51-9E56-EAC4C1662372}" destId="{2F6DCD95-2F44-4E0F-BE71-51981C0C2216}" srcOrd="0" destOrd="0" presId="urn:microsoft.com/office/officeart/2008/layout/VerticalCurvedList"/>
    <dgm:cxn modelId="{4175BA70-51F7-40E3-9FBD-3644DF513745}" type="presOf" srcId="{AFC8A066-6D74-4EB4-A597-82104854E214}" destId="{9B126660-71ED-4638-9433-2A5E4F5A370D}" srcOrd="0" destOrd="0" presId="urn:microsoft.com/office/officeart/2008/layout/VerticalCurvedList"/>
    <dgm:cxn modelId="{2622A9C3-DC5A-4673-B14A-808B95FC898D}" type="presOf" srcId="{C1D02A6E-DD10-43DC-A57C-BF262E623881}" destId="{40826E47-0985-4BEA-B88A-AD0EE20C3F56}" srcOrd="0" destOrd="0" presId="urn:microsoft.com/office/officeart/2008/layout/VerticalCurvedList"/>
    <dgm:cxn modelId="{882886C6-0E1B-4A2D-A3BC-B700AA8FC746}" srcId="{C0057CA1-56D8-4D16-BE3B-14511A3C6409}" destId="{C1D02A6E-DD10-43DC-A57C-BF262E623881}" srcOrd="3" destOrd="0" parTransId="{0DA57806-527F-4C74-8E4F-C943BAAC77CC}" sibTransId="{068F91B8-57A9-41CC-9687-02B1E79FAFAA}"/>
    <dgm:cxn modelId="{2FF0A1A1-1B23-46A0-8A20-848A7AF1FB58}" srcId="{C0057CA1-56D8-4D16-BE3B-14511A3C6409}" destId="{7E73E711-8D27-48EE-B808-FB62A519D76A}" srcOrd="1" destOrd="0" parTransId="{D8144F63-26ED-4996-AEA9-6DF7D3CA5B0F}" sibTransId="{DBC57391-FBD7-45B7-ADE4-64204B88765F}"/>
    <dgm:cxn modelId="{5F113D8A-10B4-432B-918A-2C5EC7E587A3}" type="presParOf" srcId="{627196DE-A611-4B31-B147-497B1FD56E23}" destId="{BE64662A-9F94-4340-8F25-44408EB9915F}" srcOrd="0" destOrd="0" presId="urn:microsoft.com/office/officeart/2008/layout/VerticalCurvedList"/>
    <dgm:cxn modelId="{68D2CAFA-D4D3-4F31-B5FA-D1855A1B327F}" type="presParOf" srcId="{BE64662A-9F94-4340-8F25-44408EB9915F}" destId="{60A0B558-E722-436A-B6DC-875F63AE174B}" srcOrd="0" destOrd="0" presId="urn:microsoft.com/office/officeart/2008/layout/VerticalCurvedList"/>
    <dgm:cxn modelId="{D2A361E5-C187-42AF-B314-5A5F97C60965}" type="presParOf" srcId="{60A0B558-E722-436A-B6DC-875F63AE174B}" destId="{DD23E8C3-54BC-4B51-A24B-8B2C11A4FE3B}" srcOrd="0" destOrd="0" presId="urn:microsoft.com/office/officeart/2008/layout/VerticalCurvedList"/>
    <dgm:cxn modelId="{9B5BC4B7-3984-44E9-B2F3-588C6814607F}" type="presParOf" srcId="{60A0B558-E722-436A-B6DC-875F63AE174B}" destId="{2F6DCD95-2F44-4E0F-BE71-51981C0C2216}" srcOrd="1" destOrd="0" presId="urn:microsoft.com/office/officeart/2008/layout/VerticalCurvedList"/>
    <dgm:cxn modelId="{8E9C1CBD-BAA0-4E2E-9576-90B660B014B1}" type="presParOf" srcId="{60A0B558-E722-436A-B6DC-875F63AE174B}" destId="{CDBBD4F3-27AE-428B-8222-9836EE55B6DD}" srcOrd="2" destOrd="0" presId="urn:microsoft.com/office/officeart/2008/layout/VerticalCurvedList"/>
    <dgm:cxn modelId="{01A161F6-BFCB-4E06-9215-5ED2D9947E54}" type="presParOf" srcId="{60A0B558-E722-436A-B6DC-875F63AE174B}" destId="{3979E2C7-DB01-4FC2-A23B-961D7DB82CF9}" srcOrd="3" destOrd="0" presId="urn:microsoft.com/office/officeart/2008/layout/VerticalCurvedList"/>
    <dgm:cxn modelId="{11F8800A-B330-4325-B463-30440A805C1E}" type="presParOf" srcId="{BE64662A-9F94-4340-8F25-44408EB9915F}" destId="{9B126660-71ED-4638-9433-2A5E4F5A370D}" srcOrd="1" destOrd="0" presId="urn:microsoft.com/office/officeart/2008/layout/VerticalCurvedList"/>
    <dgm:cxn modelId="{313D29EC-28B1-485A-9145-D5F3FCDB5EA4}" type="presParOf" srcId="{BE64662A-9F94-4340-8F25-44408EB9915F}" destId="{FA51108E-68C3-4E0B-8BD3-F61189871A56}" srcOrd="2" destOrd="0" presId="urn:microsoft.com/office/officeart/2008/layout/VerticalCurvedList"/>
    <dgm:cxn modelId="{F5FC13FA-ED91-4FB6-9788-E0173E441C95}" type="presParOf" srcId="{FA51108E-68C3-4E0B-8BD3-F61189871A56}" destId="{F3A4C8D0-2B20-4CA6-8DD9-5603246AF2B2}" srcOrd="0" destOrd="0" presId="urn:microsoft.com/office/officeart/2008/layout/VerticalCurvedList"/>
    <dgm:cxn modelId="{B72E6778-410D-44A0-AD79-8E6A3EF50A72}" type="presParOf" srcId="{BE64662A-9F94-4340-8F25-44408EB9915F}" destId="{140C3EB9-BCA0-4D2D-A302-A3EA03FE6BD9}" srcOrd="3" destOrd="0" presId="urn:microsoft.com/office/officeart/2008/layout/VerticalCurvedList"/>
    <dgm:cxn modelId="{5812781F-A82F-4502-BCA3-C33CD5FD0C9B}" type="presParOf" srcId="{BE64662A-9F94-4340-8F25-44408EB9915F}" destId="{C756C4D7-247E-4031-A2EC-1E0E2072C34A}" srcOrd="4" destOrd="0" presId="urn:microsoft.com/office/officeart/2008/layout/VerticalCurvedList"/>
    <dgm:cxn modelId="{78BD3F35-19A0-4A6D-A6DE-0EE55B9D7210}" type="presParOf" srcId="{C756C4D7-247E-4031-A2EC-1E0E2072C34A}" destId="{527D2216-17A0-48D2-AAC6-68A5DBDDB7E0}" srcOrd="0" destOrd="0" presId="urn:microsoft.com/office/officeart/2008/layout/VerticalCurvedList"/>
    <dgm:cxn modelId="{16853EE4-270C-47E0-AC76-5CF41AE8244A}" type="presParOf" srcId="{BE64662A-9F94-4340-8F25-44408EB9915F}" destId="{2CACE3F9-555F-4E8E-9F63-FE0539E6164A}" srcOrd="5" destOrd="0" presId="urn:microsoft.com/office/officeart/2008/layout/VerticalCurvedList"/>
    <dgm:cxn modelId="{9BEBA06A-8477-45B5-AE61-989C1542190A}" type="presParOf" srcId="{BE64662A-9F94-4340-8F25-44408EB9915F}" destId="{8BCBEBF0-C89F-4EBC-8CE6-8934B99DB39F}" srcOrd="6" destOrd="0" presId="urn:microsoft.com/office/officeart/2008/layout/VerticalCurvedList"/>
    <dgm:cxn modelId="{153E7C1F-689B-49A8-9BD3-0F215E7D8E00}" type="presParOf" srcId="{8BCBEBF0-C89F-4EBC-8CE6-8934B99DB39F}" destId="{0799CE23-633B-4C87-8CB5-9A57123568EB}" srcOrd="0" destOrd="0" presId="urn:microsoft.com/office/officeart/2008/layout/VerticalCurvedList"/>
    <dgm:cxn modelId="{9BF22F45-3810-4C9C-98AD-C9DFACABFF36}" type="presParOf" srcId="{BE64662A-9F94-4340-8F25-44408EB9915F}" destId="{40826E47-0985-4BEA-B88A-AD0EE20C3F56}" srcOrd="7" destOrd="0" presId="urn:microsoft.com/office/officeart/2008/layout/VerticalCurvedList"/>
    <dgm:cxn modelId="{A39BCEC2-AEB8-4CF8-AC60-626E21FD7CE2}" type="presParOf" srcId="{BE64662A-9F94-4340-8F25-44408EB9915F}" destId="{84C94D45-E224-4D7F-AA4B-5585614253A2}" srcOrd="8" destOrd="0" presId="urn:microsoft.com/office/officeart/2008/layout/VerticalCurvedList"/>
    <dgm:cxn modelId="{BA4735CD-D87A-41B9-A41E-5B3A3FBC3C9F}" type="presParOf" srcId="{84C94D45-E224-4D7F-AA4B-5585614253A2}" destId="{F6A90A02-681C-4D5F-9D37-FCE24DE1742A}" srcOrd="0" destOrd="0" presId="urn:microsoft.com/office/officeart/2008/layout/VerticalCurvedList"/>
    <dgm:cxn modelId="{E8424F44-DC94-4D73-B0E1-7A8076219510}" type="presParOf" srcId="{BE64662A-9F94-4340-8F25-44408EB9915F}" destId="{95B0FA9B-065C-4B30-ADDE-6EDD2E6DB027}" srcOrd="9" destOrd="0" presId="urn:microsoft.com/office/officeart/2008/layout/VerticalCurvedList"/>
    <dgm:cxn modelId="{C3CBD9A2-5009-494E-96B6-A515FF50BA25}" type="presParOf" srcId="{BE64662A-9F94-4340-8F25-44408EB9915F}" destId="{C22F93C2-6844-465D-BD14-AAD8B73B400D}" srcOrd="10" destOrd="0" presId="urn:microsoft.com/office/officeart/2008/layout/VerticalCurvedList"/>
    <dgm:cxn modelId="{4F876860-0300-400E-A6EC-7F2E8BACB4DE}" type="presParOf" srcId="{C22F93C2-6844-465D-BD14-AAD8B73B400D}" destId="{8A6C6F6C-EA86-475B-8883-D977E6C3D6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C8A066-6D74-4EB4-A597-82104854E214}">
      <dgm:prSet phldrT="[Texte]" custT="1"/>
      <dgm:spPr>
        <a:solidFill>
          <a:srgbClr val="00B050"/>
        </a:solidFill>
        <a:ln>
          <a:solidFill>
            <a:srgbClr val="00B050"/>
          </a:solidFill>
        </a:ln>
      </dgm:spPr>
      <dgm:t>
        <a:bodyPr/>
        <a:lstStyle/>
        <a:p>
          <a:r>
            <a:rPr lang="en-US" sz="2000" b="1" dirty="0" smtClean="0">
              <a:solidFill>
                <a:schemeClr val="bg1"/>
              </a:solidFill>
            </a:rPr>
            <a:t>Aeronautics, Space, Embedded systems</a:t>
          </a:r>
          <a:endParaRPr lang="en-US" sz="2000" b="1" dirty="0">
            <a:solidFill>
              <a:schemeClr val="bg1"/>
            </a:solidFill>
          </a:endParaRPr>
        </a:p>
      </dgm:t>
    </dgm:pt>
    <dgm:pt modelId="{1D20EAE3-70C2-476A-99E8-84755AB0EEE2}" type="parTrans" cxnId="{539A96F6-B674-47CB-B91A-6E63123B6483}">
      <dgm:prSet/>
      <dgm:spPr/>
      <dgm:t>
        <a:bodyPr/>
        <a:lstStyle/>
        <a:p>
          <a:endParaRPr lang="en-US"/>
        </a:p>
      </dgm:t>
    </dgm:pt>
    <dgm:pt modelId="{EBED319C-3EC6-4A51-9E56-EAC4C1662372}" type="sibTrans" cxnId="{539A96F6-B674-47CB-B91A-6E63123B6483}">
      <dgm:prSet/>
      <dgm:spPr>
        <a:ln>
          <a:solidFill>
            <a:schemeClr val="tx1"/>
          </a:solidFill>
        </a:ln>
      </dgm:spPr>
      <dgm:t>
        <a:bodyPr/>
        <a:lstStyle/>
        <a:p>
          <a:endParaRPr lang="en-US" sz="2000"/>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9B126660-71ED-4638-9433-2A5E4F5A370D}" type="pres">
      <dgm:prSet presAssocID="{AFC8A066-6D74-4EB4-A597-82104854E214}" presName="text_1" presStyleLbl="node1" presStyleIdx="0" presStyleCnt="1" custScaleY="78069">
        <dgm:presLayoutVars>
          <dgm:bulletEnabled val="1"/>
        </dgm:presLayoutVars>
      </dgm:prSet>
      <dgm:spPr/>
      <dgm:t>
        <a:bodyPr/>
        <a:lstStyle/>
        <a:p>
          <a:endParaRPr lang="en-US"/>
        </a:p>
      </dgm:t>
    </dgm:pt>
    <dgm:pt modelId="{FA51108E-68C3-4E0B-8BD3-F61189871A56}" type="pres">
      <dgm:prSet presAssocID="{AFC8A066-6D74-4EB4-A597-82104854E214}" presName="accent_1" presStyleCnt="0"/>
      <dgm:spPr/>
    </dgm:pt>
    <dgm:pt modelId="{F3A4C8D0-2B20-4CA6-8DD9-5603246AF2B2}" type="pres">
      <dgm:prSet presAssocID="{AFC8A066-6D74-4EB4-A597-82104854E214}" presName="accentRepeatNode" presStyleLbl="solidFgAcc1" presStyleIdx="0" presStyleCnt="1"/>
      <dgm:spPr>
        <a:ln>
          <a:solidFill>
            <a:srgbClr val="00B050"/>
          </a:solidFill>
        </a:ln>
      </dgm:spPr>
    </dgm:pt>
  </dgm:ptLst>
  <dgm:cxnLst>
    <dgm:cxn modelId="{35297DB4-6045-4E64-9C2F-2C453C843BD7}" type="presOf" srcId="{C0057CA1-56D8-4D16-BE3B-14511A3C6409}" destId="{627196DE-A611-4B31-B147-497B1FD56E23}" srcOrd="0" destOrd="0" presId="urn:microsoft.com/office/officeart/2008/layout/VerticalCurvedList"/>
    <dgm:cxn modelId="{CE44A610-6D9F-42D7-B114-505493A34213}" type="presOf" srcId="{AFC8A066-6D74-4EB4-A597-82104854E214}" destId="{9B126660-71ED-4638-9433-2A5E4F5A370D}" srcOrd="0" destOrd="0" presId="urn:microsoft.com/office/officeart/2008/layout/VerticalCurvedList"/>
    <dgm:cxn modelId="{539A96F6-B674-47CB-B91A-6E63123B6483}" srcId="{C0057CA1-56D8-4D16-BE3B-14511A3C6409}" destId="{AFC8A066-6D74-4EB4-A597-82104854E214}" srcOrd="0" destOrd="0" parTransId="{1D20EAE3-70C2-476A-99E8-84755AB0EEE2}" sibTransId="{EBED319C-3EC6-4A51-9E56-EAC4C1662372}"/>
    <dgm:cxn modelId="{744A9981-8E1D-41A0-9653-69FE8C476656}" type="presOf" srcId="{EBED319C-3EC6-4A51-9E56-EAC4C1662372}" destId="{2F6DCD95-2F44-4E0F-BE71-51981C0C2216}" srcOrd="0" destOrd="0" presId="urn:microsoft.com/office/officeart/2008/layout/VerticalCurvedList"/>
    <dgm:cxn modelId="{A75A0814-D838-4973-9C2D-EDAF40AF9309}" type="presParOf" srcId="{627196DE-A611-4B31-B147-497B1FD56E23}" destId="{BE64662A-9F94-4340-8F25-44408EB9915F}" srcOrd="0" destOrd="0" presId="urn:microsoft.com/office/officeart/2008/layout/VerticalCurvedList"/>
    <dgm:cxn modelId="{A4DE2FB6-E931-41F3-A15C-49DD0C1A0DE9}" type="presParOf" srcId="{BE64662A-9F94-4340-8F25-44408EB9915F}" destId="{60A0B558-E722-436A-B6DC-875F63AE174B}" srcOrd="0" destOrd="0" presId="urn:microsoft.com/office/officeart/2008/layout/VerticalCurvedList"/>
    <dgm:cxn modelId="{6677260E-9637-4416-B3A1-C3FE18A59E6D}" type="presParOf" srcId="{60A0B558-E722-436A-B6DC-875F63AE174B}" destId="{DD23E8C3-54BC-4B51-A24B-8B2C11A4FE3B}" srcOrd="0" destOrd="0" presId="urn:microsoft.com/office/officeart/2008/layout/VerticalCurvedList"/>
    <dgm:cxn modelId="{AD97DA81-51DE-4C0E-9A3A-7CA1E105AE1F}" type="presParOf" srcId="{60A0B558-E722-436A-B6DC-875F63AE174B}" destId="{2F6DCD95-2F44-4E0F-BE71-51981C0C2216}" srcOrd="1" destOrd="0" presId="urn:microsoft.com/office/officeart/2008/layout/VerticalCurvedList"/>
    <dgm:cxn modelId="{A7D085BF-9E15-42B5-BA72-A340A88F0E65}" type="presParOf" srcId="{60A0B558-E722-436A-B6DC-875F63AE174B}" destId="{CDBBD4F3-27AE-428B-8222-9836EE55B6DD}" srcOrd="2" destOrd="0" presId="urn:microsoft.com/office/officeart/2008/layout/VerticalCurvedList"/>
    <dgm:cxn modelId="{228B3B8D-4ABB-45BC-90D8-17C7D9FA8720}" type="presParOf" srcId="{60A0B558-E722-436A-B6DC-875F63AE174B}" destId="{3979E2C7-DB01-4FC2-A23B-961D7DB82CF9}" srcOrd="3" destOrd="0" presId="urn:microsoft.com/office/officeart/2008/layout/VerticalCurvedList"/>
    <dgm:cxn modelId="{CBF249D3-5806-418B-A72F-A18D8F20C4C4}" type="presParOf" srcId="{BE64662A-9F94-4340-8F25-44408EB9915F}" destId="{9B126660-71ED-4638-9433-2A5E4F5A370D}" srcOrd="1" destOrd="0" presId="urn:microsoft.com/office/officeart/2008/layout/VerticalCurvedList"/>
    <dgm:cxn modelId="{8B4DBE62-62E0-4070-9DE0-F51766B2070A}" type="presParOf" srcId="{BE64662A-9F94-4340-8F25-44408EB9915F}" destId="{FA51108E-68C3-4E0B-8BD3-F61189871A56}" srcOrd="2" destOrd="0" presId="urn:microsoft.com/office/officeart/2008/layout/VerticalCurvedList"/>
    <dgm:cxn modelId="{1A690D37-3050-4D2A-B4B3-0EF79896B198}" type="presParOf" srcId="{FA51108E-68C3-4E0B-8BD3-F61189871A56}" destId="{F3A4C8D0-2B20-4CA6-8DD9-5603246AF2B2}"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22C41E0-E834-4CB1-AAA2-28FCD659B80F}">
      <dgm:prSet custT="1"/>
      <dgm:spPr/>
      <dgm:t>
        <a:bodyPr/>
        <a:lstStyle/>
        <a:p>
          <a:r>
            <a:rPr lang="en-US" sz="2000" b="1" dirty="0" smtClean="0">
              <a:solidFill>
                <a:schemeClr val="bg1"/>
              </a:solidFill>
            </a:rPr>
            <a:t>Communication : Computer Science,  Mathematics,  Networks and Telecommunications </a:t>
          </a:r>
          <a:endParaRPr lang="en-US" sz="2000" b="1" dirty="0">
            <a:solidFill>
              <a:schemeClr val="bg1"/>
            </a:solidFill>
          </a:endParaRPr>
        </a:p>
      </dgm:t>
    </dgm:pt>
    <dgm:pt modelId="{8D35F256-CC0F-4950-8204-EE5167BC92AB}" type="parTrans" cxnId="{6134A0B8-5EF3-4CFD-AD9F-5847A78D0C83}">
      <dgm:prSet/>
      <dgm:spPr/>
      <dgm:t>
        <a:bodyPr/>
        <a:lstStyle/>
        <a:p>
          <a:endParaRPr lang="en-US"/>
        </a:p>
      </dgm:t>
    </dgm:pt>
    <dgm:pt modelId="{ED1BA325-2787-430A-940B-CF390694BF68}" type="sibTrans" cxnId="{6134A0B8-5EF3-4CFD-AD9F-5847A78D0C83}">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9B97CBC1-2EA9-42DE-AAFE-6745F4B10D64}" type="pres">
      <dgm:prSet presAssocID="{622C41E0-E834-4CB1-AAA2-28FCD659B80F}" presName="text_1" presStyleLbl="node1" presStyleIdx="0" presStyleCnt="1">
        <dgm:presLayoutVars>
          <dgm:bulletEnabled val="1"/>
        </dgm:presLayoutVars>
      </dgm:prSet>
      <dgm:spPr/>
      <dgm:t>
        <a:bodyPr/>
        <a:lstStyle/>
        <a:p>
          <a:endParaRPr lang="en-US"/>
        </a:p>
      </dgm:t>
    </dgm:pt>
    <dgm:pt modelId="{334FA0FE-AF33-44D6-88B3-E5FD876EA2AE}" type="pres">
      <dgm:prSet presAssocID="{622C41E0-E834-4CB1-AAA2-28FCD659B80F}" presName="accent_1" presStyleCnt="0"/>
      <dgm:spPr/>
    </dgm:pt>
    <dgm:pt modelId="{0799CE23-633B-4C87-8CB5-9A57123568EB}" type="pres">
      <dgm:prSet presAssocID="{622C41E0-E834-4CB1-AAA2-28FCD659B80F}" presName="accentRepeatNode" presStyleLbl="solidFgAcc1" presStyleIdx="0" presStyleCnt="1"/>
      <dgm:spPr/>
    </dgm:pt>
  </dgm:ptLst>
  <dgm:cxnLst>
    <dgm:cxn modelId="{6134A0B8-5EF3-4CFD-AD9F-5847A78D0C83}" srcId="{C0057CA1-56D8-4D16-BE3B-14511A3C6409}" destId="{622C41E0-E834-4CB1-AAA2-28FCD659B80F}" srcOrd="0" destOrd="0" parTransId="{8D35F256-CC0F-4950-8204-EE5167BC92AB}" sibTransId="{ED1BA325-2787-430A-940B-CF390694BF68}"/>
    <dgm:cxn modelId="{B9E5B3DC-F441-452E-9DB4-2D2BAC3E8DC9}" type="presOf" srcId="{622C41E0-E834-4CB1-AAA2-28FCD659B80F}" destId="{9B97CBC1-2EA9-42DE-AAFE-6745F4B10D64}" srcOrd="0" destOrd="0" presId="urn:microsoft.com/office/officeart/2008/layout/VerticalCurvedList"/>
    <dgm:cxn modelId="{FE51E921-D26E-4B9F-95E5-3934E2F45255}" type="presOf" srcId="{C0057CA1-56D8-4D16-BE3B-14511A3C6409}" destId="{627196DE-A611-4B31-B147-497B1FD56E23}" srcOrd="0" destOrd="0" presId="urn:microsoft.com/office/officeart/2008/layout/VerticalCurvedList"/>
    <dgm:cxn modelId="{54F5C299-04E2-42FF-ACE0-C32F84B8516E}" type="presOf" srcId="{ED1BA325-2787-430A-940B-CF390694BF68}" destId="{2F6DCD95-2F44-4E0F-BE71-51981C0C2216}" srcOrd="0" destOrd="0" presId="urn:microsoft.com/office/officeart/2008/layout/VerticalCurvedList"/>
    <dgm:cxn modelId="{566449DA-9323-449A-B8FB-2F3775576B14}" type="presParOf" srcId="{627196DE-A611-4B31-B147-497B1FD56E23}" destId="{BE64662A-9F94-4340-8F25-44408EB9915F}" srcOrd="0" destOrd="0" presId="urn:microsoft.com/office/officeart/2008/layout/VerticalCurvedList"/>
    <dgm:cxn modelId="{83A7752C-72AB-422B-9A0B-0FF6EFB7CFA2}" type="presParOf" srcId="{BE64662A-9F94-4340-8F25-44408EB9915F}" destId="{60A0B558-E722-436A-B6DC-875F63AE174B}" srcOrd="0" destOrd="0" presId="urn:microsoft.com/office/officeart/2008/layout/VerticalCurvedList"/>
    <dgm:cxn modelId="{695CB06D-6D77-4D93-A10A-8DDB2D730F7C}" type="presParOf" srcId="{60A0B558-E722-436A-B6DC-875F63AE174B}" destId="{DD23E8C3-54BC-4B51-A24B-8B2C11A4FE3B}" srcOrd="0" destOrd="0" presId="urn:microsoft.com/office/officeart/2008/layout/VerticalCurvedList"/>
    <dgm:cxn modelId="{F9FCA8F9-F276-4AB3-8EF2-131ABC51D7F1}" type="presParOf" srcId="{60A0B558-E722-436A-B6DC-875F63AE174B}" destId="{2F6DCD95-2F44-4E0F-BE71-51981C0C2216}" srcOrd="1" destOrd="0" presId="urn:microsoft.com/office/officeart/2008/layout/VerticalCurvedList"/>
    <dgm:cxn modelId="{C9C6DDD2-DC7B-4434-B97C-460DA25D7E61}" type="presParOf" srcId="{60A0B558-E722-436A-B6DC-875F63AE174B}" destId="{CDBBD4F3-27AE-428B-8222-9836EE55B6DD}" srcOrd="2" destOrd="0" presId="urn:microsoft.com/office/officeart/2008/layout/VerticalCurvedList"/>
    <dgm:cxn modelId="{88C09794-35C4-493C-AAAA-41F22D3A8BD2}" type="presParOf" srcId="{60A0B558-E722-436A-B6DC-875F63AE174B}" destId="{3979E2C7-DB01-4FC2-A23B-961D7DB82CF9}" srcOrd="3" destOrd="0" presId="urn:microsoft.com/office/officeart/2008/layout/VerticalCurvedList"/>
    <dgm:cxn modelId="{5E133A71-DA9C-4CA2-ABF2-BBA9650329F6}" type="presParOf" srcId="{BE64662A-9F94-4340-8F25-44408EB9915F}" destId="{9B97CBC1-2EA9-42DE-AAFE-6745F4B10D64}" srcOrd="1" destOrd="0" presId="urn:microsoft.com/office/officeart/2008/layout/VerticalCurvedList"/>
    <dgm:cxn modelId="{49D17C77-41DF-4CDF-9850-C8084A6D8347}" type="presParOf" srcId="{BE64662A-9F94-4340-8F25-44408EB9915F}" destId="{334FA0FE-AF33-44D6-88B3-E5FD876EA2AE}" srcOrd="2" destOrd="0" presId="urn:microsoft.com/office/officeart/2008/layout/VerticalCurvedList"/>
    <dgm:cxn modelId="{5878F1EC-D27A-4DF8-BFDB-81F0873A04FB}" type="presParOf" srcId="{334FA0FE-AF33-44D6-88B3-E5FD876EA2AE}" destId="{0799CE23-633B-4C87-8CB5-9A57123568E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22C41E0-E834-4CB1-AAA2-28FCD659B80F}">
      <dgm:prSet custT="1"/>
      <dgm:spPr/>
      <dgm:t>
        <a:bodyPr/>
        <a:lstStyle/>
        <a:p>
          <a:r>
            <a:rPr lang="en-US" sz="2000" b="1" dirty="0" smtClean="0">
              <a:solidFill>
                <a:schemeClr val="bg1"/>
              </a:solidFill>
            </a:rPr>
            <a:t>Communication : Computer Science,  Mathematics,  Networks and Telecommunications </a:t>
          </a:r>
          <a:endParaRPr lang="en-US" sz="2000" b="1" dirty="0">
            <a:solidFill>
              <a:schemeClr val="bg1"/>
            </a:solidFill>
          </a:endParaRPr>
        </a:p>
      </dgm:t>
    </dgm:pt>
    <dgm:pt modelId="{8D35F256-CC0F-4950-8204-EE5167BC92AB}" type="parTrans" cxnId="{6134A0B8-5EF3-4CFD-AD9F-5847A78D0C83}">
      <dgm:prSet/>
      <dgm:spPr/>
      <dgm:t>
        <a:bodyPr/>
        <a:lstStyle/>
        <a:p>
          <a:endParaRPr lang="en-US"/>
        </a:p>
      </dgm:t>
    </dgm:pt>
    <dgm:pt modelId="{ED1BA325-2787-430A-940B-CF390694BF68}" type="sibTrans" cxnId="{6134A0B8-5EF3-4CFD-AD9F-5847A78D0C83}">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9B97CBC1-2EA9-42DE-AAFE-6745F4B10D64}" type="pres">
      <dgm:prSet presAssocID="{622C41E0-E834-4CB1-AAA2-28FCD659B80F}" presName="text_1" presStyleLbl="node1" presStyleIdx="0" presStyleCnt="1">
        <dgm:presLayoutVars>
          <dgm:bulletEnabled val="1"/>
        </dgm:presLayoutVars>
      </dgm:prSet>
      <dgm:spPr/>
      <dgm:t>
        <a:bodyPr/>
        <a:lstStyle/>
        <a:p>
          <a:endParaRPr lang="en-US"/>
        </a:p>
      </dgm:t>
    </dgm:pt>
    <dgm:pt modelId="{334FA0FE-AF33-44D6-88B3-E5FD876EA2AE}" type="pres">
      <dgm:prSet presAssocID="{622C41E0-E834-4CB1-AAA2-28FCD659B80F}" presName="accent_1" presStyleCnt="0"/>
      <dgm:spPr/>
    </dgm:pt>
    <dgm:pt modelId="{0799CE23-633B-4C87-8CB5-9A57123568EB}" type="pres">
      <dgm:prSet presAssocID="{622C41E0-E834-4CB1-AAA2-28FCD659B80F}" presName="accentRepeatNode" presStyleLbl="solidFgAcc1" presStyleIdx="0" presStyleCnt="1"/>
      <dgm:spPr/>
    </dgm:pt>
  </dgm:ptLst>
  <dgm:cxnLst>
    <dgm:cxn modelId="{3B7479ED-3B47-4DF6-B7B8-15C864B8FAA7}" type="presOf" srcId="{622C41E0-E834-4CB1-AAA2-28FCD659B80F}" destId="{9B97CBC1-2EA9-42DE-AAFE-6745F4B10D64}" srcOrd="0" destOrd="0" presId="urn:microsoft.com/office/officeart/2008/layout/VerticalCurvedList"/>
    <dgm:cxn modelId="{6134A0B8-5EF3-4CFD-AD9F-5847A78D0C83}" srcId="{C0057CA1-56D8-4D16-BE3B-14511A3C6409}" destId="{622C41E0-E834-4CB1-AAA2-28FCD659B80F}" srcOrd="0" destOrd="0" parTransId="{8D35F256-CC0F-4950-8204-EE5167BC92AB}" sibTransId="{ED1BA325-2787-430A-940B-CF390694BF68}"/>
    <dgm:cxn modelId="{D4ABC881-4B5D-41AD-BFE3-B17E92DD1723}" type="presOf" srcId="{C0057CA1-56D8-4D16-BE3B-14511A3C6409}" destId="{627196DE-A611-4B31-B147-497B1FD56E23}" srcOrd="0" destOrd="0" presId="urn:microsoft.com/office/officeart/2008/layout/VerticalCurvedList"/>
    <dgm:cxn modelId="{B35CD42B-EC8C-4BC8-8B08-A0D8F697FC54}" type="presOf" srcId="{ED1BA325-2787-430A-940B-CF390694BF68}" destId="{2F6DCD95-2F44-4E0F-BE71-51981C0C2216}" srcOrd="0" destOrd="0" presId="urn:microsoft.com/office/officeart/2008/layout/VerticalCurvedList"/>
    <dgm:cxn modelId="{74D09427-1436-483E-BEFE-7C5FC964130B}" type="presParOf" srcId="{627196DE-A611-4B31-B147-497B1FD56E23}" destId="{BE64662A-9F94-4340-8F25-44408EB9915F}" srcOrd="0" destOrd="0" presId="urn:microsoft.com/office/officeart/2008/layout/VerticalCurvedList"/>
    <dgm:cxn modelId="{DBBB2CC0-5900-468D-8A06-AC3368FC773F}" type="presParOf" srcId="{BE64662A-9F94-4340-8F25-44408EB9915F}" destId="{60A0B558-E722-436A-B6DC-875F63AE174B}" srcOrd="0" destOrd="0" presId="urn:microsoft.com/office/officeart/2008/layout/VerticalCurvedList"/>
    <dgm:cxn modelId="{9473B469-3CA8-4054-A465-C496DF3C227F}" type="presParOf" srcId="{60A0B558-E722-436A-B6DC-875F63AE174B}" destId="{DD23E8C3-54BC-4B51-A24B-8B2C11A4FE3B}" srcOrd="0" destOrd="0" presId="urn:microsoft.com/office/officeart/2008/layout/VerticalCurvedList"/>
    <dgm:cxn modelId="{8E1744A4-C0E4-4776-B32A-C7B98E991C1F}" type="presParOf" srcId="{60A0B558-E722-436A-B6DC-875F63AE174B}" destId="{2F6DCD95-2F44-4E0F-BE71-51981C0C2216}" srcOrd="1" destOrd="0" presId="urn:microsoft.com/office/officeart/2008/layout/VerticalCurvedList"/>
    <dgm:cxn modelId="{B853E4AC-83F0-4695-BAFA-D14BC9C1146D}" type="presParOf" srcId="{60A0B558-E722-436A-B6DC-875F63AE174B}" destId="{CDBBD4F3-27AE-428B-8222-9836EE55B6DD}" srcOrd="2" destOrd="0" presId="urn:microsoft.com/office/officeart/2008/layout/VerticalCurvedList"/>
    <dgm:cxn modelId="{F638FDAA-8D1E-48A1-8745-C685665A0D9C}" type="presParOf" srcId="{60A0B558-E722-436A-B6DC-875F63AE174B}" destId="{3979E2C7-DB01-4FC2-A23B-961D7DB82CF9}" srcOrd="3" destOrd="0" presId="urn:microsoft.com/office/officeart/2008/layout/VerticalCurvedList"/>
    <dgm:cxn modelId="{00C2855E-7935-40AE-9291-23F7F918959F}" type="presParOf" srcId="{BE64662A-9F94-4340-8F25-44408EB9915F}" destId="{9B97CBC1-2EA9-42DE-AAFE-6745F4B10D64}" srcOrd="1" destOrd="0" presId="urn:microsoft.com/office/officeart/2008/layout/VerticalCurvedList"/>
    <dgm:cxn modelId="{AF5A7824-BB77-4025-987B-29D47745C1E5}" type="presParOf" srcId="{BE64662A-9F94-4340-8F25-44408EB9915F}" destId="{334FA0FE-AF33-44D6-88B3-E5FD876EA2AE}" srcOrd="2" destOrd="0" presId="urn:microsoft.com/office/officeart/2008/layout/VerticalCurvedList"/>
    <dgm:cxn modelId="{EC21F3FC-E727-42ED-9FF5-B33DF93A01A2}" type="presParOf" srcId="{334FA0FE-AF33-44D6-88B3-E5FD876EA2AE}" destId="{0799CE23-633B-4C87-8CB5-9A57123568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22C41E0-E834-4CB1-AAA2-28FCD659B80F}">
      <dgm:prSet custT="1"/>
      <dgm:spPr/>
      <dgm:t>
        <a:bodyPr/>
        <a:lstStyle/>
        <a:p>
          <a:r>
            <a:rPr lang="en-US" sz="2000" b="1" dirty="0" smtClean="0">
              <a:solidFill>
                <a:schemeClr val="bg1"/>
              </a:solidFill>
            </a:rPr>
            <a:t>Communication : Computer Science,  Mathematics,  Networks and Telecommunications </a:t>
          </a:r>
          <a:endParaRPr lang="en-US" sz="2000" b="1" dirty="0">
            <a:solidFill>
              <a:schemeClr val="bg1"/>
            </a:solidFill>
          </a:endParaRPr>
        </a:p>
      </dgm:t>
    </dgm:pt>
    <dgm:pt modelId="{8D35F256-CC0F-4950-8204-EE5167BC92AB}" type="parTrans" cxnId="{6134A0B8-5EF3-4CFD-AD9F-5847A78D0C83}">
      <dgm:prSet/>
      <dgm:spPr/>
      <dgm:t>
        <a:bodyPr/>
        <a:lstStyle/>
        <a:p>
          <a:endParaRPr lang="en-US"/>
        </a:p>
      </dgm:t>
    </dgm:pt>
    <dgm:pt modelId="{ED1BA325-2787-430A-940B-CF390694BF68}" type="sibTrans" cxnId="{6134A0B8-5EF3-4CFD-AD9F-5847A78D0C83}">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9B97CBC1-2EA9-42DE-AAFE-6745F4B10D64}" type="pres">
      <dgm:prSet presAssocID="{622C41E0-E834-4CB1-AAA2-28FCD659B80F}" presName="text_1" presStyleLbl="node1" presStyleIdx="0" presStyleCnt="1">
        <dgm:presLayoutVars>
          <dgm:bulletEnabled val="1"/>
        </dgm:presLayoutVars>
      </dgm:prSet>
      <dgm:spPr/>
      <dgm:t>
        <a:bodyPr/>
        <a:lstStyle/>
        <a:p>
          <a:endParaRPr lang="en-US"/>
        </a:p>
      </dgm:t>
    </dgm:pt>
    <dgm:pt modelId="{334FA0FE-AF33-44D6-88B3-E5FD876EA2AE}" type="pres">
      <dgm:prSet presAssocID="{622C41E0-E834-4CB1-AAA2-28FCD659B80F}" presName="accent_1" presStyleCnt="0"/>
      <dgm:spPr/>
    </dgm:pt>
    <dgm:pt modelId="{0799CE23-633B-4C87-8CB5-9A57123568EB}" type="pres">
      <dgm:prSet presAssocID="{622C41E0-E834-4CB1-AAA2-28FCD659B80F}" presName="accentRepeatNode" presStyleLbl="solidFgAcc1" presStyleIdx="0" presStyleCnt="1"/>
      <dgm:spPr/>
    </dgm:pt>
  </dgm:ptLst>
  <dgm:cxnLst>
    <dgm:cxn modelId="{6134A0B8-5EF3-4CFD-AD9F-5847A78D0C83}" srcId="{C0057CA1-56D8-4D16-BE3B-14511A3C6409}" destId="{622C41E0-E834-4CB1-AAA2-28FCD659B80F}" srcOrd="0" destOrd="0" parTransId="{8D35F256-CC0F-4950-8204-EE5167BC92AB}" sibTransId="{ED1BA325-2787-430A-940B-CF390694BF68}"/>
    <dgm:cxn modelId="{003B7B5C-27F3-4775-A415-56E148D1C9A7}" type="presOf" srcId="{ED1BA325-2787-430A-940B-CF390694BF68}" destId="{2F6DCD95-2F44-4E0F-BE71-51981C0C2216}" srcOrd="0" destOrd="0" presId="urn:microsoft.com/office/officeart/2008/layout/VerticalCurvedList"/>
    <dgm:cxn modelId="{3494E89F-1B27-4771-BC1B-BE01FC4F81C4}" type="presOf" srcId="{622C41E0-E834-4CB1-AAA2-28FCD659B80F}" destId="{9B97CBC1-2EA9-42DE-AAFE-6745F4B10D64}" srcOrd="0" destOrd="0" presId="urn:microsoft.com/office/officeart/2008/layout/VerticalCurvedList"/>
    <dgm:cxn modelId="{2998A2BE-A46B-4147-A1E3-B5F68EDB7D58}" type="presOf" srcId="{C0057CA1-56D8-4D16-BE3B-14511A3C6409}" destId="{627196DE-A611-4B31-B147-497B1FD56E23}" srcOrd="0" destOrd="0" presId="urn:microsoft.com/office/officeart/2008/layout/VerticalCurvedList"/>
    <dgm:cxn modelId="{1BDB2C82-B835-4434-AB5F-5D724C9A6854}" type="presParOf" srcId="{627196DE-A611-4B31-B147-497B1FD56E23}" destId="{BE64662A-9F94-4340-8F25-44408EB9915F}" srcOrd="0" destOrd="0" presId="urn:microsoft.com/office/officeart/2008/layout/VerticalCurvedList"/>
    <dgm:cxn modelId="{84A087C9-E779-47AD-B28E-8E249C545F35}" type="presParOf" srcId="{BE64662A-9F94-4340-8F25-44408EB9915F}" destId="{60A0B558-E722-436A-B6DC-875F63AE174B}" srcOrd="0" destOrd="0" presId="urn:microsoft.com/office/officeart/2008/layout/VerticalCurvedList"/>
    <dgm:cxn modelId="{7F9BE79E-60EF-47ED-B622-32B5E1FC4D0D}" type="presParOf" srcId="{60A0B558-E722-436A-B6DC-875F63AE174B}" destId="{DD23E8C3-54BC-4B51-A24B-8B2C11A4FE3B}" srcOrd="0" destOrd="0" presId="urn:microsoft.com/office/officeart/2008/layout/VerticalCurvedList"/>
    <dgm:cxn modelId="{8BBC4E2F-9849-456F-A812-19ACE3158162}" type="presParOf" srcId="{60A0B558-E722-436A-B6DC-875F63AE174B}" destId="{2F6DCD95-2F44-4E0F-BE71-51981C0C2216}" srcOrd="1" destOrd="0" presId="urn:microsoft.com/office/officeart/2008/layout/VerticalCurvedList"/>
    <dgm:cxn modelId="{11F410F1-539C-40DD-8B0E-89428CF78BDF}" type="presParOf" srcId="{60A0B558-E722-436A-B6DC-875F63AE174B}" destId="{CDBBD4F3-27AE-428B-8222-9836EE55B6DD}" srcOrd="2" destOrd="0" presId="urn:microsoft.com/office/officeart/2008/layout/VerticalCurvedList"/>
    <dgm:cxn modelId="{89CB972C-819F-45DF-9584-B60AC1813374}" type="presParOf" srcId="{60A0B558-E722-436A-B6DC-875F63AE174B}" destId="{3979E2C7-DB01-4FC2-A23B-961D7DB82CF9}" srcOrd="3" destOrd="0" presId="urn:microsoft.com/office/officeart/2008/layout/VerticalCurvedList"/>
    <dgm:cxn modelId="{61A748EA-B26F-4E2B-9B25-79B8E0AF091B}" type="presParOf" srcId="{BE64662A-9F94-4340-8F25-44408EB9915F}" destId="{9B97CBC1-2EA9-42DE-AAFE-6745F4B10D64}" srcOrd="1" destOrd="0" presId="urn:microsoft.com/office/officeart/2008/layout/VerticalCurvedList"/>
    <dgm:cxn modelId="{91472FA3-BD49-4266-BFA3-0F7EA17B319F}" type="presParOf" srcId="{BE64662A-9F94-4340-8F25-44408EB9915F}" destId="{334FA0FE-AF33-44D6-88B3-E5FD876EA2AE}" srcOrd="2" destOrd="0" presId="urn:microsoft.com/office/officeart/2008/layout/VerticalCurvedList"/>
    <dgm:cxn modelId="{9BC38F56-EE42-4E4F-AC01-4F6040C59E71}" type="presParOf" srcId="{334FA0FE-AF33-44D6-88B3-E5FD876EA2AE}" destId="{0799CE23-633B-4C87-8CB5-9A57123568E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73E711-8D27-48EE-B808-FB62A519D76A}">
      <dgm:prSet custT="1"/>
      <dgm:spPr>
        <a:solidFill>
          <a:srgbClr val="FFC000"/>
        </a:solidFill>
        <a:ln>
          <a:solidFill>
            <a:srgbClr val="FFC000"/>
          </a:solidFill>
        </a:ln>
      </dgm:spPr>
      <dgm:t>
        <a:bodyPr/>
        <a:lstStyle/>
        <a:p>
          <a:r>
            <a:rPr lang="en-US" sz="2000" b="1" dirty="0" smtClean="0">
              <a:solidFill>
                <a:schemeClr val="bg1"/>
              </a:solidFill>
            </a:rPr>
            <a:t>Energy : Production, Storage, Conversion</a:t>
          </a:r>
          <a:endParaRPr lang="en-US" sz="2000" b="1" dirty="0">
            <a:solidFill>
              <a:schemeClr val="bg1"/>
            </a:solidFill>
          </a:endParaRPr>
        </a:p>
      </dgm:t>
    </dgm:pt>
    <dgm:pt modelId="{D8144F63-26ED-4996-AEA9-6DF7D3CA5B0F}" type="parTrans" cxnId="{2FF0A1A1-1B23-46A0-8A20-848A7AF1FB58}">
      <dgm:prSet/>
      <dgm:spPr/>
      <dgm:t>
        <a:bodyPr/>
        <a:lstStyle/>
        <a:p>
          <a:endParaRPr lang="en-US"/>
        </a:p>
      </dgm:t>
    </dgm:pt>
    <dgm:pt modelId="{DBC57391-FBD7-45B7-ADE4-64204B88765F}" type="sibTrans" cxnId="{2FF0A1A1-1B23-46A0-8A20-848A7AF1FB58}">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0E24E3C5-6D1E-48DE-98B0-5AC1089BF712}" type="pres">
      <dgm:prSet presAssocID="{7E73E711-8D27-48EE-B808-FB62A519D76A}" presName="text_1" presStyleLbl="node1" presStyleIdx="0" presStyleCnt="1">
        <dgm:presLayoutVars>
          <dgm:bulletEnabled val="1"/>
        </dgm:presLayoutVars>
      </dgm:prSet>
      <dgm:spPr/>
      <dgm:t>
        <a:bodyPr/>
        <a:lstStyle/>
        <a:p>
          <a:endParaRPr lang="en-US"/>
        </a:p>
      </dgm:t>
    </dgm:pt>
    <dgm:pt modelId="{A99BF627-1071-4767-BF51-D2620001F1EF}" type="pres">
      <dgm:prSet presAssocID="{7E73E711-8D27-48EE-B808-FB62A519D76A}" presName="accent_1" presStyleCnt="0"/>
      <dgm:spPr/>
    </dgm:pt>
    <dgm:pt modelId="{527D2216-17A0-48D2-AAC6-68A5DBDDB7E0}" type="pres">
      <dgm:prSet presAssocID="{7E73E711-8D27-48EE-B808-FB62A519D76A}" presName="accentRepeatNode" presStyleLbl="solidFgAcc1" presStyleIdx="0" presStyleCnt="1"/>
      <dgm:spPr>
        <a:ln>
          <a:solidFill>
            <a:srgbClr val="FFC000"/>
          </a:solidFill>
        </a:ln>
      </dgm:spPr>
    </dgm:pt>
  </dgm:ptLst>
  <dgm:cxnLst>
    <dgm:cxn modelId="{2623A67C-D927-4913-8FF3-A5054E01555F}" type="presOf" srcId="{DBC57391-FBD7-45B7-ADE4-64204B88765F}" destId="{2F6DCD95-2F44-4E0F-BE71-51981C0C2216}" srcOrd="0" destOrd="0" presId="urn:microsoft.com/office/officeart/2008/layout/VerticalCurvedList"/>
    <dgm:cxn modelId="{2FF0A1A1-1B23-46A0-8A20-848A7AF1FB58}" srcId="{C0057CA1-56D8-4D16-BE3B-14511A3C6409}" destId="{7E73E711-8D27-48EE-B808-FB62A519D76A}" srcOrd="0" destOrd="0" parTransId="{D8144F63-26ED-4996-AEA9-6DF7D3CA5B0F}" sibTransId="{DBC57391-FBD7-45B7-ADE4-64204B88765F}"/>
    <dgm:cxn modelId="{F72EF9B7-BFDE-47F7-ADF9-86893C62247A}" type="presOf" srcId="{7E73E711-8D27-48EE-B808-FB62A519D76A}" destId="{0E24E3C5-6D1E-48DE-98B0-5AC1089BF712}" srcOrd="0" destOrd="0" presId="urn:microsoft.com/office/officeart/2008/layout/VerticalCurvedList"/>
    <dgm:cxn modelId="{F8D7063F-E9E9-48DB-A5D5-34CC8990BDF9}" type="presOf" srcId="{C0057CA1-56D8-4D16-BE3B-14511A3C6409}" destId="{627196DE-A611-4B31-B147-497B1FD56E23}" srcOrd="0" destOrd="0" presId="urn:microsoft.com/office/officeart/2008/layout/VerticalCurvedList"/>
    <dgm:cxn modelId="{5B34816A-E52F-4E80-BE72-A333CDC6A0A5}" type="presParOf" srcId="{627196DE-A611-4B31-B147-497B1FD56E23}" destId="{BE64662A-9F94-4340-8F25-44408EB9915F}" srcOrd="0" destOrd="0" presId="urn:microsoft.com/office/officeart/2008/layout/VerticalCurvedList"/>
    <dgm:cxn modelId="{40619D6E-5CEB-4521-ADAE-F3BEA48094A5}" type="presParOf" srcId="{BE64662A-9F94-4340-8F25-44408EB9915F}" destId="{60A0B558-E722-436A-B6DC-875F63AE174B}" srcOrd="0" destOrd="0" presId="urn:microsoft.com/office/officeart/2008/layout/VerticalCurvedList"/>
    <dgm:cxn modelId="{D8EAD801-339F-467D-9223-4AE41140C437}" type="presParOf" srcId="{60A0B558-E722-436A-B6DC-875F63AE174B}" destId="{DD23E8C3-54BC-4B51-A24B-8B2C11A4FE3B}" srcOrd="0" destOrd="0" presId="urn:microsoft.com/office/officeart/2008/layout/VerticalCurvedList"/>
    <dgm:cxn modelId="{6567ACBD-9A2E-4186-AF4F-9B9FAC23FE21}" type="presParOf" srcId="{60A0B558-E722-436A-B6DC-875F63AE174B}" destId="{2F6DCD95-2F44-4E0F-BE71-51981C0C2216}" srcOrd="1" destOrd="0" presId="urn:microsoft.com/office/officeart/2008/layout/VerticalCurvedList"/>
    <dgm:cxn modelId="{BEC063AE-5CEF-40C8-85A1-0D956BC82939}" type="presParOf" srcId="{60A0B558-E722-436A-B6DC-875F63AE174B}" destId="{CDBBD4F3-27AE-428B-8222-9836EE55B6DD}" srcOrd="2" destOrd="0" presId="urn:microsoft.com/office/officeart/2008/layout/VerticalCurvedList"/>
    <dgm:cxn modelId="{256C51D0-514F-42A4-9E76-349363842C0A}" type="presParOf" srcId="{60A0B558-E722-436A-B6DC-875F63AE174B}" destId="{3979E2C7-DB01-4FC2-A23B-961D7DB82CF9}" srcOrd="3" destOrd="0" presId="urn:microsoft.com/office/officeart/2008/layout/VerticalCurvedList"/>
    <dgm:cxn modelId="{BF8ECEE4-D37F-4B82-A554-5DE56117A791}" type="presParOf" srcId="{BE64662A-9F94-4340-8F25-44408EB9915F}" destId="{0E24E3C5-6D1E-48DE-98B0-5AC1089BF712}" srcOrd="1" destOrd="0" presId="urn:microsoft.com/office/officeart/2008/layout/VerticalCurvedList"/>
    <dgm:cxn modelId="{A9AC950B-015B-4C03-94EB-F112F62FEEB5}" type="presParOf" srcId="{BE64662A-9F94-4340-8F25-44408EB9915F}" destId="{A99BF627-1071-4767-BF51-D2620001F1EF}" srcOrd="2" destOrd="0" presId="urn:microsoft.com/office/officeart/2008/layout/VerticalCurvedList"/>
    <dgm:cxn modelId="{60C5DD02-66AC-4025-B0AB-0BE734E918B8}" type="presParOf" srcId="{A99BF627-1071-4767-BF51-D2620001F1EF}" destId="{527D2216-17A0-48D2-AAC6-68A5DBDDB7E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E73E711-8D27-48EE-B808-FB62A519D76A}">
      <dgm:prSet custT="1"/>
      <dgm:spPr>
        <a:solidFill>
          <a:srgbClr val="FFC000"/>
        </a:solidFill>
        <a:ln>
          <a:solidFill>
            <a:srgbClr val="FFC000"/>
          </a:solidFill>
        </a:ln>
      </dgm:spPr>
      <dgm:t>
        <a:bodyPr/>
        <a:lstStyle/>
        <a:p>
          <a:r>
            <a:rPr lang="en-US" sz="2000" b="1" dirty="0" smtClean="0">
              <a:solidFill>
                <a:schemeClr val="bg1"/>
              </a:solidFill>
            </a:rPr>
            <a:t>Energy : Production, Storage, Conversion</a:t>
          </a:r>
          <a:endParaRPr lang="en-US" sz="2000" b="1" dirty="0">
            <a:solidFill>
              <a:schemeClr val="bg1"/>
            </a:solidFill>
          </a:endParaRPr>
        </a:p>
      </dgm:t>
    </dgm:pt>
    <dgm:pt modelId="{D8144F63-26ED-4996-AEA9-6DF7D3CA5B0F}" type="parTrans" cxnId="{2FF0A1A1-1B23-46A0-8A20-848A7AF1FB58}">
      <dgm:prSet/>
      <dgm:spPr/>
      <dgm:t>
        <a:bodyPr/>
        <a:lstStyle/>
        <a:p>
          <a:endParaRPr lang="en-US"/>
        </a:p>
      </dgm:t>
    </dgm:pt>
    <dgm:pt modelId="{DBC57391-FBD7-45B7-ADE4-64204B88765F}" type="sibTrans" cxnId="{2FF0A1A1-1B23-46A0-8A20-848A7AF1FB58}">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0E24E3C5-6D1E-48DE-98B0-5AC1089BF712}" type="pres">
      <dgm:prSet presAssocID="{7E73E711-8D27-48EE-B808-FB62A519D76A}" presName="text_1" presStyleLbl="node1" presStyleIdx="0" presStyleCnt="1">
        <dgm:presLayoutVars>
          <dgm:bulletEnabled val="1"/>
        </dgm:presLayoutVars>
      </dgm:prSet>
      <dgm:spPr/>
      <dgm:t>
        <a:bodyPr/>
        <a:lstStyle/>
        <a:p>
          <a:endParaRPr lang="en-US"/>
        </a:p>
      </dgm:t>
    </dgm:pt>
    <dgm:pt modelId="{A99BF627-1071-4767-BF51-D2620001F1EF}" type="pres">
      <dgm:prSet presAssocID="{7E73E711-8D27-48EE-B808-FB62A519D76A}" presName="accent_1" presStyleCnt="0"/>
      <dgm:spPr/>
    </dgm:pt>
    <dgm:pt modelId="{527D2216-17A0-48D2-AAC6-68A5DBDDB7E0}" type="pres">
      <dgm:prSet presAssocID="{7E73E711-8D27-48EE-B808-FB62A519D76A}" presName="accentRepeatNode" presStyleLbl="solidFgAcc1" presStyleIdx="0" presStyleCnt="1"/>
      <dgm:spPr>
        <a:ln>
          <a:solidFill>
            <a:srgbClr val="FFC000"/>
          </a:solidFill>
        </a:ln>
      </dgm:spPr>
    </dgm:pt>
  </dgm:ptLst>
  <dgm:cxnLst>
    <dgm:cxn modelId="{2FF0A1A1-1B23-46A0-8A20-848A7AF1FB58}" srcId="{C0057CA1-56D8-4D16-BE3B-14511A3C6409}" destId="{7E73E711-8D27-48EE-B808-FB62A519D76A}" srcOrd="0" destOrd="0" parTransId="{D8144F63-26ED-4996-AEA9-6DF7D3CA5B0F}" sibTransId="{DBC57391-FBD7-45B7-ADE4-64204B88765F}"/>
    <dgm:cxn modelId="{490A32AC-D621-4137-8B25-51BB3ECB7F98}" type="presOf" srcId="{C0057CA1-56D8-4D16-BE3B-14511A3C6409}" destId="{627196DE-A611-4B31-B147-497B1FD56E23}" srcOrd="0" destOrd="0" presId="urn:microsoft.com/office/officeart/2008/layout/VerticalCurvedList"/>
    <dgm:cxn modelId="{CB397614-4AD5-4466-B55F-2A000D7FAB56}" type="presOf" srcId="{7E73E711-8D27-48EE-B808-FB62A519D76A}" destId="{0E24E3C5-6D1E-48DE-98B0-5AC1089BF712}" srcOrd="0" destOrd="0" presId="urn:microsoft.com/office/officeart/2008/layout/VerticalCurvedList"/>
    <dgm:cxn modelId="{F2579548-44A4-46C3-92ED-E92962215EA3}" type="presOf" srcId="{DBC57391-FBD7-45B7-ADE4-64204B88765F}" destId="{2F6DCD95-2F44-4E0F-BE71-51981C0C2216}" srcOrd="0" destOrd="0" presId="urn:microsoft.com/office/officeart/2008/layout/VerticalCurvedList"/>
    <dgm:cxn modelId="{67AC7556-AA55-4ACC-BC89-E05C22D5A01C}" type="presParOf" srcId="{627196DE-A611-4B31-B147-497B1FD56E23}" destId="{BE64662A-9F94-4340-8F25-44408EB9915F}" srcOrd="0" destOrd="0" presId="urn:microsoft.com/office/officeart/2008/layout/VerticalCurvedList"/>
    <dgm:cxn modelId="{80CA1402-D671-437D-AA85-C068325CE88C}" type="presParOf" srcId="{BE64662A-9F94-4340-8F25-44408EB9915F}" destId="{60A0B558-E722-436A-B6DC-875F63AE174B}" srcOrd="0" destOrd="0" presId="urn:microsoft.com/office/officeart/2008/layout/VerticalCurvedList"/>
    <dgm:cxn modelId="{0800AC36-9CC1-4A2F-8B26-97DC628D8E6E}" type="presParOf" srcId="{60A0B558-E722-436A-B6DC-875F63AE174B}" destId="{DD23E8C3-54BC-4B51-A24B-8B2C11A4FE3B}" srcOrd="0" destOrd="0" presId="urn:microsoft.com/office/officeart/2008/layout/VerticalCurvedList"/>
    <dgm:cxn modelId="{2BE086EF-27AF-47C8-9F9D-446EFD990B8C}" type="presParOf" srcId="{60A0B558-E722-436A-B6DC-875F63AE174B}" destId="{2F6DCD95-2F44-4E0F-BE71-51981C0C2216}" srcOrd="1" destOrd="0" presId="urn:microsoft.com/office/officeart/2008/layout/VerticalCurvedList"/>
    <dgm:cxn modelId="{6EC4B052-158D-4F87-8178-7344E550DEAE}" type="presParOf" srcId="{60A0B558-E722-436A-B6DC-875F63AE174B}" destId="{CDBBD4F3-27AE-428B-8222-9836EE55B6DD}" srcOrd="2" destOrd="0" presId="urn:microsoft.com/office/officeart/2008/layout/VerticalCurvedList"/>
    <dgm:cxn modelId="{88D6995F-D0A7-4602-9DDE-CCF4BA70F0CA}" type="presParOf" srcId="{60A0B558-E722-436A-B6DC-875F63AE174B}" destId="{3979E2C7-DB01-4FC2-A23B-961D7DB82CF9}" srcOrd="3" destOrd="0" presId="urn:microsoft.com/office/officeart/2008/layout/VerticalCurvedList"/>
    <dgm:cxn modelId="{7AEDCAEF-277E-4DCC-88AB-02E150493912}" type="presParOf" srcId="{BE64662A-9F94-4340-8F25-44408EB9915F}" destId="{0E24E3C5-6D1E-48DE-98B0-5AC1089BF712}" srcOrd="1" destOrd="0" presId="urn:microsoft.com/office/officeart/2008/layout/VerticalCurvedList"/>
    <dgm:cxn modelId="{E022845A-D9EE-4134-ABB3-D41FD70D8369}" type="presParOf" srcId="{BE64662A-9F94-4340-8F25-44408EB9915F}" destId="{A99BF627-1071-4767-BF51-D2620001F1EF}" srcOrd="2" destOrd="0" presId="urn:microsoft.com/office/officeart/2008/layout/VerticalCurvedList"/>
    <dgm:cxn modelId="{661B1EBA-9123-41AA-8C23-02A89B6B8A57}" type="presParOf" srcId="{A99BF627-1071-4767-BF51-D2620001F1EF}" destId="{527D2216-17A0-48D2-AAC6-68A5DBDDB7E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1D02A6E-DD10-43DC-A57C-BF262E623881}">
      <dgm:prSet phldrT="[Texte]" custT="1"/>
      <dgm:spPr>
        <a:solidFill>
          <a:srgbClr val="7030A0"/>
        </a:solidFill>
        <a:ln>
          <a:solidFill>
            <a:srgbClr val="7030A0"/>
          </a:solidFill>
        </a:ln>
      </dgm:spPr>
      <dgm:t>
        <a:bodyPr/>
        <a:lstStyle/>
        <a:p>
          <a:r>
            <a:rPr lang="en-US" sz="2000" b="1" dirty="0" smtClean="0">
              <a:solidFill>
                <a:schemeClr val="bg1"/>
              </a:solidFill>
            </a:rPr>
            <a:t>Environment : Ecology, Green Chemistry, Biomaterials, </a:t>
          </a:r>
          <a:r>
            <a:rPr lang="en-US" sz="2000" b="1" dirty="0" err="1" smtClean="0">
              <a:solidFill>
                <a:schemeClr val="bg1"/>
              </a:solidFill>
            </a:rPr>
            <a:t>Agrifood</a:t>
          </a:r>
          <a:r>
            <a:rPr lang="en-US" sz="2000" b="1" dirty="0" smtClean="0">
              <a:solidFill>
                <a:schemeClr val="bg1"/>
              </a:solidFill>
            </a:rPr>
            <a:t>, Renewable Energy</a:t>
          </a:r>
          <a:endParaRPr lang="en-US" sz="2000" b="1" dirty="0">
            <a:solidFill>
              <a:schemeClr val="bg1"/>
            </a:solidFill>
          </a:endParaRPr>
        </a:p>
      </dgm:t>
    </dgm:pt>
    <dgm:pt modelId="{0DA57806-527F-4C74-8E4F-C943BAAC77CC}" type="parTrans" cxnId="{882886C6-0E1B-4A2D-A3BC-B700AA8FC746}">
      <dgm:prSet/>
      <dgm:spPr/>
      <dgm:t>
        <a:bodyPr/>
        <a:lstStyle/>
        <a:p>
          <a:endParaRPr lang="en-US"/>
        </a:p>
      </dgm:t>
    </dgm:pt>
    <dgm:pt modelId="{068F91B8-57A9-41CC-9687-02B1E79FAFAA}" type="sibTrans" cxnId="{882886C6-0E1B-4A2D-A3BC-B700AA8FC746}">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834FBCC2-9722-4A65-A457-04ABF17E70DA}" type="pres">
      <dgm:prSet presAssocID="{C1D02A6E-DD10-43DC-A57C-BF262E623881}" presName="text_1" presStyleLbl="node1" presStyleIdx="0" presStyleCnt="1">
        <dgm:presLayoutVars>
          <dgm:bulletEnabled val="1"/>
        </dgm:presLayoutVars>
      </dgm:prSet>
      <dgm:spPr/>
      <dgm:t>
        <a:bodyPr/>
        <a:lstStyle/>
        <a:p>
          <a:endParaRPr lang="en-US"/>
        </a:p>
      </dgm:t>
    </dgm:pt>
    <dgm:pt modelId="{98D5A365-FF56-4AE9-8011-320431B84D55}" type="pres">
      <dgm:prSet presAssocID="{C1D02A6E-DD10-43DC-A57C-BF262E623881}" presName="accent_1" presStyleCnt="0"/>
      <dgm:spPr/>
    </dgm:pt>
    <dgm:pt modelId="{F6A90A02-681C-4D5F-9D37-FCE24DE1742A}" type="pres">
      <dgm:prSet presAssocID="{C1D02A6E-DD10-43DC-A57C-BF262E623881}" presName="accentRepeatNode" presStyleLbl="solidFgAcc1" presStyleIdx="0" presStyleCnt="1"/>
      <dgm:spPr>
        <a:ln>
          <a:solidFill>
            <a:srgbClr val="7030A0"/>
          </a:solidFill>
        </a:ln>
      </dgm:spPr>
    </dgm:pt>
  </dgm:ptLst>
  <dgm:cxnLst>
    <dgm:cxn modelId="{882886C6-0E1B-4A2D-A3BC-B700AA8FC746}" srcId="{C0057CA1-56D8-4D16-BE3B-14511A3C6409}" destId="{C1D02A6E-DD10-43DC-A57C-BF262E623881}" srcOrd="0" destOrd="0" parTransId="{0DA57806-527F-4C74-8E4F-C943BAAC77CC}" sibTransId="{068F91B8-57A9-41CC-9687-02B1E79FAFAA}"/>
    <dgm:cxn modelId="{05C9BB70-84EB-4710-8089-694203E35E4E}" type="presOf" srcId="{C0057CA1-56D8-4D16-BE3B-14511A3C6409}" destId="{627196DE-A611-4B31-B147-497B1FD56E23}" srcOrd="0" destOrd="0" presId="urn:microsoft.com/office/officeart/2008/layout/VerticalCurvedList"/>
    <dgm:cxn modelId="{3E67C01F-7D04-42F5-B180-E2708D01039D}" type="presOf" srcId="{C1D02A6E-DD10-43DC-A57C-BF262E623881}" destId="{834FBCC2-9722-4A65-A457-04ABF17E70DA}" srcOrd="0" destOrd="0" presId="urn:microsoft.com/office/officeart/2008/layout/VerticalCurvedList"/>
    <dgm:cxn modelId="{E03FF4AE-5D92-4809-8085-6DABAC8D8CF0}" type="presOf" srcId="{068F91B8-57A9-41CC-9687-02B1E79FAFAA}" destId="{2F6DCD95-2F44-4E0F-BE71-51981C0C2216}" srcOrd="0" destOrd="0" presId="urn:microsoft.com/office/officeart/2008/layout/VerticalCurvedList"/>
    <dgm:cxn modelId="{77B4D987-9B7D-4674-B2AA-27AD7AB3A12E}" type="presParOf" srcId="{627196DE-A611-4B31-B147-497B1FD56E23}" destId="{BE64662A-9F94-4340-8F25-44408EB9915F}" srcOrd="0" destOrd="0" presId="urn:microsoft.com/office/officeart/2008/layout/VerticalCurvedList"/>
    <dgm:cxn modelId="{12BFE066-24B7-44EE-9BDA-7308483A5353}" type="presParOf" srcId="{BE64662A-9F94-4340-8F25-44408EB9915F}" destId="{60A0B558-E722-436A-B6DC-875F63AE174B}" srcOrd="0" destOrd="0" presId="urn:microsoft.com/office/officeart/2008/layout/VerticalCurvedList"/>
    <dgm:cxn modelId="{877E7EA6-9031-476B-960C-7469AAA37818}" type="presParOf" srcId="{60A0B558-E722-436A-B6DC-875F63AE174B}" destId="{DD23E8C3-54BC-4B51-A24B-8B2C11A4FE3B}" srcOrd="0" destOrd="0" presId="urn:microsoft.com/office/officeart/2008/layout/VerticalCurvedList"/>
    <dgm:cxn modelId="{678B7597-D944-405A-BB07-E552D07D5B29}" type="presParOf" srcId="{60A0B558-E722-436A-B6DC-875F63AE174B}" destId="{2F6DCD95-2F44-4E0F-BE71-51981C0C2216}" srcOrd="1" destOrd="0" presId="urn:microsoft.com/office/officeart/2008/layout/VerticalCurvedList"/>
    <dgm:cxn modelId="{E498FE68-F49E-40EC-8DA5-595F94331235}" type="presParOf" srcId="{60A0B558-E722-436A-B6DC-875F63AE174B}" destId="{CDBBD4F3-27AE-428B-8222-9836EE55B6DD}" srcOrd="2" destOrd="0" presId="urn:microsoft.com/office/officeart/2008/layout/VerticalCurvedList"/>
    <dgm:cxn modelId="{5F9787B3-3E31-49FB-B18C-9F0EE9EA3C98}" type="presParOf" srcId="{60A0B558-E722-436A-B6DC-875F63AE174B}" destId="{3979E2C7-DB01-4FC2-A23B-961D7DB82CF9}" srcOrd="3" destOrd="0" presId="urn:microsoft.com/office/officeart/2008/layout/VerticalCurvedList"/>
    <dgm:cxn modelId="{D7F891AA-7892-458A-872E-149C1602A874}" type="presParOf" srcId="{BE64662A-9F94-4340-8F25-44408EB9915F}" destId="{834FBCC2-9722-4A65-A457-04ABF17E70DA}" srcOrd="1" destOrd="0" presId="urn:microsoft.com/office/officeart/2008/layout/VerticalCurvedList"/>
    <dgm:cxn modelId="{66A25F23-E4DA-4732-8BD4-62BB5FCBF2C8}" type="presParOf" srcId="{BE64662A-9F94-4340-8F25-44408EB9915F}" destId="{98D5A365-FF56-4AE9-8011-320431B84D55}" srcOrd="2" destOrd="0" presId="urn:microsoft.com/office/officeart/2008/layout/VerticalCurvedList"/>
    <dgm:cxn modelId="{461E6181-B5CE-4518-94C2-A1BDD89BB9CB}" type="presParOf" srcId="{98D5A365-FF56-4AE9-8011-320431B84D55}" destId="{F6A90A02-681C-4D5F-9D37-FCE24DE1742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1D02A6E-DD10-43DC-A57C-BF262E623881}">
      <dgm:prSet phldrT="[Texte]" custT="1"/>
      <dgm:spPr>
        <a:solidFill>
          <a:srgbClr val="7030A0"/>
        </a:solidFill>
        <a:ln>
          <a:solidFill>
            <a:srgbClr val="7030A0"/>
          </a:solidFill>
        </a:ln>
      </dgm:spPr>
      <dgm:t>
        <a:bodyPr/>
        <a:lstStyle/>
        <a:p>
          <a:r>
            <a:rPr lang="en-US" sz="2000" b="1" dirty="0" smtClean="0">
              <a:solidFill>
                <a:schemeClr val="bg1"/>
              </a:solidFill>
            </a:rPr>
            <a:t>Environment : Ecology, Green Chemistry, Biomaterials, </a:t>
          </a:r>
          <a:r>
            <a:rPr lang="en-US" sz="2000" b="1" dirty="0" err="1" smtClean="0">
              <a:solidFill>
                <a:schemeClr val="bg1"/>
              </a:solidFill>
            </a:rPr>
            <a:t>Agrifood</a:t>
          </a:r>
          <a:r>
            <a:rPr lang="en-US" sz="2000" b="1" dirty="0" smtClean="0">
              <a:solidFill>
                <a:schemeClr val="bg1"/>
              </a:solidFill>
            </a:rPr>
            <a:t>, Renewable Energy</a:t>
          </a:r>
          <a:endParaRPr lang="en-US" sz="2000" b="1" dirty="0">
            <a:solidFill>
              <a:schemeClr val="bg1"/>
            </a:solidFill>
          </a:endParaRPr>
        </a:p>
      </dgm:t>
    </dgm:pt>
    <dgm:pt modelId="{0DA57806-527F-4C74-8E4F-C943BAAC77CC}" type="parTrans" cxnId="{882886C6-0E1B-4A2D-A3BC-B700AA8FC746}">
      <dgm:prSet/>
      <dgm:spPr/>
      <dgm:t>
        <a:bodyPr/>
        <a:lstStyle/>
        <a:p>
          <a:endParaRPr lang="en-US"/>
        </a:p>
      </dgm:t>
    </dgm:pt>
    <dgm:pt modelId="{068F91B8-57A9-41CC-9687-02B1E79FAFAA}" type="sibTrans" cxnId="{882886C6-0E1B-4A2D-A3BC-B700AA8FC746}">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834FBCC2-9722-4A65-A457-04ABF17E70DA}" type="pres">
      <dgm:prSet presAssocID="{C1D02A6E-DD10-43DC-A57C-BF262E623881}" presName="text_1" presStyleLbl="node1" presStyleIdx="0" presStyleCnt="1">
        <dgm:presLayoutVars>
          <dgm:bulletEnabled val="1"/>
        </dgm:presLayoutVars>
      </dgm:prSet>
      <dgm:spPr/>
      <dgm:t>
        <a:bodyPr/>
        <a:lstStyle/>
        <a:p>
          <a:endParaRPr lang="en-US"/>
        </a:p>
      </dgm:t>
    </dgm:pt>
    <dgm:pt modelId="{98D5A365-FF56-4AE9-8011-320431B84D55}" type="pres">
      <dgm:prSet presAssocID="{C1D02A6E-DD10-43DC-A57C-BF262E623881}" presName="accent_1" presStyleCnt="0"/>
      <dgm:spPr/>
    </dgm:pt>
    <dgm:pt modelId="{F6A90A02-681C-4D5F-9D37-FCE24DE1742A}" type="pres">
      <dgm:prSet presAssocID="{C1D02A6E-DD10-43DC-A57C-BF262E623881}" presName="accentRepeatNode" presStyleLbl="solidFgAcc1" presStyleIdx="0" presStyleCnt="1"/>
      <dgm:spPr>
        <a:ln>
          <a:solidFill>
            <a:srgbClr val="7030A0"/>
          </a:solidFill>
        </a:ln>
      </dgm:spPr>
    </dgm:pt>
  </dgm:ptLst>
  <dgm:cxnLst>
    <dgm:cxn modelId="{DB10D70B-AF9C-4BBF-A622-E71C1CF848E3}" type="presOf" srcId="{C1D02A6E-DD10-43DC-A57C-BF262E623881}" destId="{834FBCC2-9722-4A65-A457-04ABF17E70DA}" srcOrd="0" destOrd="0" presId="urn:microsoft.com/office/officeart/2008/layout/VerticalCurvedList"/>
    <dgm:cxn modelId="{BBCD9C38-C6A7-451E-AD78-8B970DDD5878}" type="presOf" srcId="{068F91B8-57A9-41CC-9687-02B1E79FAFAA}" destId="{2F6DCD95-2F44-4E0F-BE71-51981C0C2216}" srcOrd="0" destOrd="0" presId="urn:microsoft.com/office/officeart/2008/layout/VerticalCurvedList"/>
    <dgm:cxn modelId="{0D5DE283-54E9-4F0C-B0DF-9B6EE5414034}" type="presOf" srcId="{C0057CA1-56D8-4D16-BE3B-14511A3C6409}" destId="{627196DE-A611-4B31-B147-497B1FD56E23}" srcOrd="0" destOrd="0" presId="urn:microsoft.com/office/officeart/2008/layout/VerticalCurvedList"/>
    <dgm:cxn modelId="{882886C6-0E1B-4A2D-A3BC-B700AA8FC746}" srcId="{C0057CA1-56D8-4D16-BE3B-14511A3C6409}" destId="{C1D02A6E-DD10-43DC-A57C-BF262E623881}" srcOrd="0" destOrd="0" parTransId="{0DA57806-527F-4C74-8E4F-C943BAAC77CC}" sibTransId="{068F91B8-57A9-41CC-9687-02B1E79FAFAA}"/>
    <dgm:cxn modelId="{EA6196AA-3E92-427F-AA2C-305442F55FB2}" type="presParOf" srcId="{627196DE-A611-4B31-B147-497B1FD56E23}" destId="{BE64662A-9F94-4340-8F25-44408EB9915F}" srcOrd="0" destOrd="0" presId="urn:microsoft.com/office/officeart/2008/layout/VerticalCurvedList"/>
    <dgm:cxn modelId="{76ADA08C-F474-417B-BBA4-77D77F622834}" type="presParOf" srcId="{BE64662A-9F94-4340-8F25-44408EB9915F}" destId="{60A0B558-E722-436A-B6DC-875F63AE174B}" srcOrd="0" destOrd="0" presId="urn:microsoft.com/office/officeart/2008/layout/VerticalCurvedList"/>
    <dgm:cxn modelId="{64690116-7631-49C1-9A0C-CA22135A8B00}" type="presParOf" srcId="{60A0B558-E722-436A-B6DC-875F63AE174B}" destId="{DD23E8C3-54BC-4B51-A24B-8B2C11A4FE3B}" srcOrd="0" destOrd="0" presId="urn:microsoft.com/office/officeart/2008/layout/VerticalCurvedList"/>
    <dgm:cxn modelId="{314035C5-7801-4254-B8BB-84CC2A1EC8C8}" type="presParOf" srcId="{60A0B558-E722-436A-B6DC-875F63AE174B}" destId="{2F6DCD95-2F44-4E0F-BE71-51981C0C2216}" srcOrd="1" destOrd="0" presId="urn:microsoft.com/office/officeart/2008/layout/VerticalCurvedList"/>
    <dgm:cxn modelId="{3A3918C3-F93E-4270-8CAD-DB1642B096F9}" type="presParOf" srcId="{60A0B558-E722-436A-B6DC-875F63AE174B}" destId="{CDBBD4F3-27AE-428B-8222-9836EE55B6DD}" srcOrd="2" destOrd="0" presId="urn:microsoft.com/office/officeart/2008/layout/VerticalCurvedList"/>
    <dgm:cxn modelId="{8AB6A888-767F-4053-81B9-3E43FEB6AF1D}" type="presParOf" srcId="{60A0B558-E722-436A-B6DC-875F63AE174B}" destId="{3979E2C7-DB01-4FC2-A23B-961D7DB82CF9}" srcOrd="3" destOrd="0" presId="urn:microsoft.com/office/officeart/2008/layout/VerticalCurvedList"/>
    <dgm:cxn modelId="{32C2E392-3A87-4207-AD7F-43C852861985}" type="presParOf" srcId="{BE64662A-9F94-4340-8F25-44408EB9915F}" destId="{834FBCC2-9722-4A65-A457-04ABF17E70DA}" srcOrd="1" destOrd="0" presId="urn:microsoft.com/office/officeart/2008/layout/VerticalCurvedList"/>
    <dgm:cxn modelId="{B4CCB0CF-2317-4E2F-BE95-EA73A8901814}" type="presParOf" srcId="{BE64662A-9F94-4340-8F25-44408EB9915F}" destId="{98D5A365-FF56-4AE9-8011-320431B84D55}" srcOrd="2" destOrd="0" presId="urn:microsoft.com/office/officeart/2008/layout/VerticalCurvedList"/>
    <dgm:cxn modelId="{CB6A75BF-F892-4706-AD75-D97E477B6A64}" type="presParOf" srcId="{98D5A365-FF56-4AE9-8011-320431B84D55}" destId="{F6A90A02-681C-4D5F-9D37-FCE24DE1742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027711A-9C22-4995-93EB-15C43B5DA92D}">
      <dgm:prSet phldrT="[Texte]" custT="1"/>
      <dgm:spPr>
        <a:solidFill>
          <a:srgbClr val="FF0000"/>
        </a:solidFill>
      </dgm:spPr>
      <dgm:t>
        <a:bodyPr/>
        <a:lstStyle/>
        <a:p>
          <a:r>
            <a:rPr lang="en-US" sz="2000" b="1" dirty="0" smtClean="0">
              <a:solidFill>
                <a:schemeClr val="bg1"/>
              </a:solidFill>
            </a:rPr>
            <a:t>Health : Biology, Genomics, Proteomics, Oncology, Toxicology, Health engineering</a:t>
          </a:r>
          <a:endParaRPr lang="en-US" sz="2000" b="1" dirty="0">
            <a:solidFill>
              <a:schemeClr val="bg1"/>
            </a:solidFill>
          </a:endParaRPr>
        </a:p>
      </dgm:t>
    </dgm:pt>
    <dgm:pt modelId="{32F9BE98-81FA-4A21-B148-24A428DBCA67}" type="parTrans" cxnId="{362D460E-4808-42BE-9206-44418B2CD914}">
      <dgm:prSet/>
      <dgm:spPr/>
      <dgm:t>
        <a:bodyPr/>
        <a:lstStyle/>
        <a:p>
          <a:endParaRPr lang="en-US"/>
        </a:p>
      </dgm:t>
    </dgm:pt>
    <dgm:pt modelId="{991CD399-73CF-4775-B430-CCA5F7733325}" type="sibTrans" cxnId="{362D460E-4808-42BE-9206-44418B2CD914}">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F407A07C-7968-42AB-8DB4-F458371B724A}" type="pres">
      <dgm:prSet presAssocID="{A027711A-9C22-4995-93EB-15C43B5DA92D}" presName="text_1" presStyleLbl="node1" presStyleIdx="0" presStyleCnt="1">
        <dgm:presLayoutVars>
          <dgm:bulletEnabled val="1"/>
        </dgm:presLayoutVars>
      </dgm:prSet>
      <dgm:spPr/>
      <dgm:t>
        <a:bodyPr/>
        <a:lstStyle/>
        <a:p>
          <a:endParaRPr lang="en-US"/>
        </a:p>
      </dgm:t>
    </dgm:pt>
    <dgm:pt modelId="{6D3B08EF-6AE7-49E3-8E83-C2C1005BC05A}" type="pres">
      <dgm:prSet presAssocID="{A027711A-9C22-4995-93EB-15C43B5DA92D}" presName="accent_1" presStyleCnt="0"/>
      <dgm:spPr/>
    </dgm:pt>
    <dgm:pt modelId="{8A6C6F6C-EA86-475B-8883-D977E6C3D64B}" type="pres">
      <dgm:prSet presAssocID="{A027711A-9C22-4995-93EB-15C43B5DA92D}" presName="accentRepeatNode" presStyleLbl="solidFgAcc1" presStyleIdx="0" presStyleCnt="1"/>
      <dgm:spPr>
        <a:ln>
          <a:solidFill>
            <a:srgbClr val="FF0000"/>
          </a:solidFill>
        </a:ln>
      </dgm:spPr>
    </dgm:pt>
  </dgm:ptLst>
  <dgm:cxnLst>
    <dgm:cxn modelId="{0B7A56F1-35CD-4E5A-8A29-0E3C8327336B}" type="presOf" srcId="{991CD399-73CF-4775-B430-CCA5F7733325}" destId="{2F6DCD95-2F44-4E0F-BE71-51981C0C2216}" srcOrd="0" destOrd="0" presId="urn:microsoft.com/office/officeart/2008/layout/VerticalCurvedList"/>
    <dgm:cxn modelId="{362D460E-4808-42BE-9206-44418B2CD914}" srcId="{C0057CA1-56D8-4D16-BE3B-14511A3C6409}" destId="{A027711A-9C22-4995-93EB-15C43B5DA92D}" srcOrd="0" destOrd="0" parTransId="{32F9BE98-81FA-4A21-B148-24A428DBCA67}" sibTransId="{991CD399-73CF-4775-B430-CCA5F7733325}"/>
    <dgm:cxn modelId="{38D2A955-56CE-481A-BB50-36987A014766}" type="presOf" srcId="{C0057CA1-56D8-4D16-BE3B-14511A3C6409}" destId="{627196DE-A611-4B31-B147-497B1FD56E23}" srcOrd="0" destOrd="0" presId="urn:microsoft.com/office/officeart/2008/layout/VerticalCurvedList"/>
    <dgm:cxn modelId="{8FC13FDB-F471-443D-8EEB-706DEFE8F5AA}" type="presOf" srcId="{A027711A-9C22-4995-93EB-15C43B5DA92D}" destId="{F407A07C-7968-42AB-8DB4-F458371B724A}" srcOrd="0" destOrd="0" presId="urn:microsoft.com/office/officeart/2008/layout/VerticalCurvedList"/>
    <dgm:cxn modelId="{AB3793B3-707C-4C1B-ACA8-9D602CE351C9}" type="presParOf" srcId="{627196DE-A611-4B31-B147-497B1FD56E23}" destId="{BE64662A-9F94-4340-8F25-44408EB9915F}" srcOrd="0" destOrd="0" presId="urn:microsoft.com/office/officeart/2008/layout/VerticalCurvedList"/>
    <dgm:cxn modelId="{72029C5E-2132-4214-987D-4C8D53A0BBAE}" type="presParOf" srcId="{BE64662A-9F94-4340-8F25-44408EB9915F}" destId="{60A0B558-E722-436A-B6DC-875F63AE174B}" srcOrd="0" destOrd="0" presId="urn:microsoft.com/office/officeart/2008/layout/VerticalCurvedList"/>
    <dgm:cxn modelId="{B8A89C66-9826-4D1E-BB13-EFEF6599DB9B}" type="presParOf" srcId="{60A0B558-E722-436A-B6DC-875F63AE174B}" destId="{DD23E8C3-54BC-4B51-A24B-8B2C11A4FE3B}" srcOrd="0" destOrd="0" presId="urn:microsoft.com/office/officeart/2008/layout/VerticalCurvedList"/>
    <dgm:cxn modelId="{FCFF0E2B-59B1-4297-A09F-8601BAA953ED}" type="presParOf" srcId="{60A0B558-E722-436A-B6DC-875F63AE174B}" destId="{2F6DCD95-2F44-4E0F-BE71-51981C0C2216}" srcOrd="1" destOrd="0" presId="urn:microsoft.com/office/officeart/2008/layout/VerticalCurvedList"/>
    <dgm:cxn modelId="{A786E551-6E15-4686-8A93-366342E27769}" type="presParOf" srcId="{60A0B558-E722-436A-B6DC-875F63AE174B}" destId="{CDBBD4F3-27AE-428B-8222-9836EE55B6DD}" srcOrd="2" destOrd="0" presId="urn:microsoft.com/office/officeart/2008/layout/VerticalCurvedList"/>
    <dgm:cxn modelId="{47097219-FCB5-4FE7-A573-BB8C3D2B0900}" type="presParOf" srcId="{60A0B558-E722-436A-B6DC-875F63AE174B}" destId="{3979E2C7-DB01-4FC2-A23B-961D7DB82CF9}" srcOrd="3" destOrd="0" presId="urn:microsoft.com/office/officeart/2008/layout/VerticalCurvedList"/>
    <dgm:cxn modelId="{D1D47B02-77FE-445D-B292-56898FD8CF7D}" type="presParOf" srcId="{BE64662A-9F94-4340-8F25-44408EB9915F}" destId="{F407A07C-7968-42AB-8DB4-F458371B724A}" srcOrd="1" destOrd="0" presId="urn:microsoft.com/office/officeart/2008/layout/VerticalCurvedList"/>
    <dgm:cxn modelId="{26534680-206C-4469-808F-82AB95BBF140}" type="presParOf" srcId="{BE64662A-9F94-4340-8F25-44408EB9915F}" destId="{6D3B08EF-6AE7-49E3-8E83-C2C1005BC05A}" srcOrd="2" destOrd="0" presId="urn:microsoft.com/office/officeart/2008/layout/VerticalCurvedList"/>
    <dgm:cxn modelId="{7319BD09-83F9-422A-83D8-75E671933249}" type="presParOf" srcId="{6D3B08EF-6AE7-49E3-8E83-C2C1005BC05A}" destId="{8A6C6F6C-EA86-475B-8883-D977E6C3D64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027711A-9C22-4995-93EB-15C43B5DA92D}">
      <dgm:prSet phldrT="[Texte]" custT="1"/>
      <dgm:spPr>
        <a:solidFill>
          <a:srgbClr val="FF0000"/>
        </a:solidFill>
      </dgm:spPr>
      <dgm:t>
        <a:bodyPr/>
        <a:lstStyle/>
        <a:p>
          <a:r>
            <a:rPr lang="en-US" sz="2000" b="1" dirty="0" smtClean="0">
              <a:solidFill>
                <a:schemeClr val="bg1"/>
              </a:solidFill>
            </a:rPr>
            <a:t>Health : Biology, Genomics, Proteomics, Oncology, Toxicology, Health engineering</a:t>
          </a:r>
          <a:endParaRPr lang="en-US" sz="2000" b="1" dirty="0">
            <a:solidFill>
              <a:schemeClr val="bg1"/>
            </a:solidFill>
          </a:endParaRPr>
        </a:p>
      </dgm:t>
    </dgm:pt>
    <dgm:pt modelId="{32F9BE98-81FA-4A21-B148-24A428DBCA67}" type="parTrans" cxnId="{362D460E-4808-42BE-9206-44418B2CD914}">
      <dgm:prSet/>
      <dgm:spPr/>
      <dgm:t>
        <a:bodyPr/>
        <a:lstStyle/>
        <a:p>
          <a:endParaRPr lang="en-US"/>
        </a:p>
      </dgm:t>
    </dgm:pt>
    <dgm:pt modelId="{991CD399-73CF-4775-B430-CCA5F7733325}" type="sibTrans" cxnId="{362D460E-4808-42BE-9206-44418B2CD914}">
      <dgm:prSet/>
      <dgm:spPr>
        <a:ln>
          <a:solidFill>
            <a:schemeClr val="tx1"/>
          </a:solidFill>
        </a:ln>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F407A07C-7968-42AB-8DB4-F458371B724A}" type="pres">
      <dgm:prSet presAssocID="{A027711A-9C22-4995-93EB-15C43B5DA92D}" presName="text_1" presStyleLbl="node1" presStyleIdx="0" presStyleCnt="1">
        <dgm:presLayoutVars>
          <dgm:bulletEnabled val="1"/>
        </dgm:presLayoutVars>
      </dgm:prSet>
      <dgm:spPr/>
      <dgm:t>
        <a:bodyPr/>
        <a:lstStyle/>
        <a:p>
          <a:endParaRPr lang="en-US"/>
        </a:p>
      </dgm:t>
    </dgm:pt>
    <dgm:pt modelId="{6D3B08EF-6AE7-49E3-8E83-C2C1005BC05A}" type="pres">
      <dgm:prSet presAssocID="{A027711A-9C22-4995-93EB-15C43B5DA92D}" presName="accent_1" presStyleCnt="0"/>
      <dgm:spPr/>
    </dgm:pt>
    <dgm:pt modelId="{8A6C6F6C-EA86-475B-8883-D977E6C3D64B}" type="pres">
      <dgm:prSet presAssocID="{A027711A-9C22-4995-93EB-15C43B5DA92D}" presName="accentRepeatNode" presStyleLbl="solidFgAcc1" presStyleIdx="0" presStyleCnt="1"/>
      <dgm:spPr>
        <a:ln>
          <a:solidFill>
            <a:srgbClr val="FF0000"/>
          </a:solidFill>
        </a:ln>
      </dgm:spPr>
    </dgm:pt>
  </dgm:ptLst>
  <dgm:cxnLst>
    <dgm:cxn modelId="{C2936F74-C3C1-493D-BD86-392A749C83C8}" type="presOf" srcId="{991CD399-73CF-4775-B430-CCA5F7733325}" destId="{2F6DCD95-2F44-4E0F-BE71-51981C0C2216}" srcOrd="0" destOrd="0" presId="urn:microsoft.com/office/officeart/2008/layout/VerticalCurvedList"/>
    <dgm:cxn modelId="{362D460E-4808-42BE-9206-44418B2CD914}" srcId="{C0057CA1-56D8-4D16-BE3B-14511A3C6409}" destId="{A027711A-9C22-4995-93EB-15C43B5DA92D}" srcOrd="0" destOrd="0" parTransId="{32F9BE98-81FA-4A21-B148-24A428DBCA67}" sibTransId="{991CD399-73CF-4775-B430-CCA5F7733325}"/>
    <dgm:cxn modelId="{794DA7D9-494A-4238-BBBC-41D88F6B3E37}" type="presOf" srcId="{A027711A-9C22-4995-93EB-15C43B5DA92D}" destId="{F407A07C-7968-42AB-8DB4-F458371B724A}" srcOrd="0" destOrd="0" presId="urn:microsoft.com/office/officeart/2008/layout/VerticalCurvedList"/>
    <dgm:cxn modelId="{0D5870BB-2089-4C1E-B7EF-1C3406E6999A}" type="presOf" srcId="{C0057CA1-56D8-4D16-BE3B-14511A3C6409}" destId="{627196DE-A611-4B31-B147-497B1FD56E23}" srcOrd="0" destOrd="0" presId="urn:microsoft.com/office/officeart/2008/layout/VerticalCurvedList"/>
    <dgm:cxn modelId="{979D0B98-94D5-4249-9E84-3E7B61E71E1A}" type="presParOf" srcId="{627196DE-A611-4B31-B147-497B1FD56E23}" destId="{BE64662A-9F94-4340-8F25-44408EB9915F}" srcOrd="0" destOrd="0" presId="urn:microsoft.com/office/officeart/2008/layout/VerticalCurvedList"/>
    <dgm:cxn modelId="{0CF55F0F-957B-4B82-A011-314690226FE2}" type="presParOf" srcId="{BE64662A-9F94-4340-8F25-44408EB9915F}" destId="{60A0B558-E722-436A-B6DC-875F63AE174B}" srcOrd="0" destOrd="0" presId="urn:microsoft.com/office/officeart/2008/layout/VerticalCurvedList"/>
    <dgm:cxn modelId="{878E27A1-A251-4EA4-A092-C2A85D46F571}" type="presParOf" srcId="{60A0B558-E722-436A-B6DC-875F63AE174B}" destId="{DD23E8C3-54BC-4B51-A24B-8B2C11A4FE3B}" srcOrd="0" destOrd="0" presId="urn:microsoft.com/office/officeart/2008/layout/VerticalCurvedList"/>
    <dgm:cxn modelId="{EA543BD6-BA94-4C62-B4F9-3B7E495549B5}" type="presParOf" srcId="{60A0B558-E722-436A-B6DC-875F63AE174B}" destId="{2F6DCD95-2F44-4E0F-BE71-51981C0C2216}" srcOrd="1" destOrd="0" presId="urn:microsoft.com/office/officeart/2008/layout/VerticalCurvedList"/>
    <dgm:cxn modelId="{B8B0D8FC-DA49-418E-A842-71A3C38D738C}" type="presParOf" srcId="{60A0B558-E722-436A-B6DC-875F63AE174B}" destId="{CDBBD4F3-27AE-428B-8222-9836EE55B6DD}" srcOrd="2" destOrd="0" presId="urn:microsoft.com/office/officeart/2008/layout/VerticalCurvedList"/>
    <dgm:cxn modelId="{DE2CA11D-FCED-41DA-8BBF-A479FD95604F}" type="presParOf" srcId="{60A0B558-E722-436A-B6DC-875F63AE174B}" destId="{3979E2C7-DB01-4FC2-A23B-961D7DB82CF9}" srcOrd="3" destOrd="0" presId="urn:microsoft.com/office/officeart/2008/layout/VerticalCurvedList"/>
    <dgm:cxn modelId="{4EAA7B58-933F-4164-9D98-F0A311498BC5}" type="presParOf" srcId="{BE64662A-9F94-4340-8F25-44408EB9915F}" destId="{F407A07C-7968-42AB-8DB4-F458371B724A}" srcOrd="1" destOrd="0" presId="urn:microsoft.com/office/officeart/2008/layout/VerticalCurvedList"/>
    <dgm:cxn modelId="{FD49F0D6-37BA-4AFE-9B24-705AA8C928F9}" type="presParOf" srcId="{BE64662A-9F94-4340-8F25-44408EB9915F}" destId="{6D3B08EF-6AE7-49E3-8E83-C2C1005BC05A}" srcOrd="2" destOrd="0" presId="urn:microsoft.com/office/officeart/2008/layout/VerticalCurvedList"/>
    <dgm:cxn modelId="{A98FBE8E-2661-4C6D-B66D-D47539FFD016}" type="presParOf" srcId="{6D3B08EF-6AE7-49E3-8E83-C2C1005BC05A}" destId="{8A6C6F6C-EA86-475B-8883-D977E6C3D6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C8A066-6D74-4EB4-A597-82104854E214}">
      <dgm:prSet phldrT="[Texte]" custT="1"/>
      <dgm:spPr>
        <a:solidFill>
          <a:srgbClr val="00B050"/>
        </a:solidFill>
        <a:ln>
          <a:solidFill>
            <a:srgbClr val="00B050"/>
          </a:solidFill>
        </a:ln>
      </dgm:spPr>
      <dgm:t>
        <a:bodyPr/>
        <a:lstStyle/>
        <a:p>
          <a:r>
            <a:rPr lang="en-US" sz="1800" b="1" dirty="0" smtClean="0">
              <a:solidFill>
                <a:schemeClr val="bg1"/>
              </a:solidFill>
            </a:rPr>
            <a:t>Aeronautics, Space, Embedded systems</a:t>
          </a:r>
          <a:endParaRPr lang="en-US" sz="1800" b="1" dirty="0">
            <a:solidFill>
              <a:schemeClr val="bg1"/>
            </a:solidFill>
          </a:endParaRPr>
        </a:p>
      </dgm:t>
    </dgm:pt>
    <dgm:pt modelId="{1D20EAE3-70C2-476A-99E8-84755AB0EEE2}" type="parTrans" cxnId="{539A96F6-B674-47CB-B91A-6E63123B6483}">
      <dgm:prSet/>
      <dgm:spPr/>
      <dgm:t>
        <a:bodyPr/>
        <a:lstStyle/>
        <a:p>
          <a:endParaRPr lang="en-US" sz="1600"/>
        </a:p>
      </dgm:t>
    </dgm:pt>
    <dgm:pt modelId="{EBED319C-3EC6-4A51-9E56-EAC4C1662372}" type="sibTrans" cxnId="{539A96F6-B674-47CB-B91A-6E63123B6483}">
      <dgm:prSet/>
      <dgm:spPr>
        <a:ln>
          <a:solidFill>
            <a:schemeClr val="tx1"/>
          </a:solidFill>
        </a:ln>
      </dgm:spPr>
      <dgm:t>
        <a:bodyPr/>
        <a:lstStyle/>
        <a:p>
          <a:endParaRPr lang="en-US" sz="1800"/>
        </a:p>
      </dgm:t>
    </dgm:pt>
    <dgm:pt modelId="{C1D02A6E-DD10-43DC-A57C-BF262E623881}">
      <dgm:prSet phldrT="[Texte]" custT="1"/>
      <dgm:spPr>
        <a:solidFill>
          <a:srgbClr val="7030A0"/>
        </a:solidFill>
        <a:ln>
          <a:solidFill>
            <a:srgbClr val="7030A0"/>
          </a:solidFill>
        </a:ln>
      </dgm:spPr>
      <dgm:t>
        <a:bodyPr/>
        <a:lstStyle/>
        <a:p>
          <a:r>
            <a:rPr lang="en-US" sz="1800" b="1" dirty="0" smtClean="0">
              <a:solidFill>
                <a:schemeClr val="bg1"/>
              </a:solidFill>
            </a:rPr>
            <a:t>Environment</a:t>
          </a:r>
          <a:endParaRPr lang="en-US" sz="1800" b="1" dirty="0">
            <a:solidFill>
              <a:schemeClr val="bg1"/>
            </a:solidFill>
          </a:endParaRPr>
        </a:p>
      </dgm:t>
    </dgm:pt>
    <dgm:pt modelId="{0DA57806-527F-4C74-8E4F-C943BAAC77CC}" type="parTrans" cxnId="{882886C6-0E1B-4A2D-A3BC-B700AA8FC746}">
      <dgm:prSet/>
      <dgm:spPr/>
      <dgm:t>
        <a:bodyPr/>
        <a:lstStyle/>
        <a:p>
          <a:endParaRPr lang="en-US" sz="1600"/>
        </a:p>
      </dgm:t>
    </dgm:pt>
    <dgm:pt modelId="{068F91B8-57A9-41CC-9687-02B1E79FAFAA}" type="sibTrans" cxnId="{882886C6-0E1B-4A2D-A3BC-B700AA8FC746}">
      <dgm:prSet/>
      <dgm:spPr/>
      <dgm:t>
        <a:bodyPr/>
        <a:lstStyle/>
        <a:p>
          <a:endParaRPr lang="en-US" sz="1600"/>
        </a:p>
      </dgm:t>
    </dgm:pt>
    <dgm:pt modelId="{622C41E0-E834-4CB1-AAA2-28FCD659B80F}">
      <dgm:prSet custT="1"/>
      <dgm:spPr/>
      <dgm:t>
        <a:bodyPr/>
        <a:lstStyle/>
        <a:p>
          <a:r>
            <a:rPr lang="en-US" sz="1800" b="1" dirty="0" smtClean="0">
              <a:solidFill>
                <a:schemeClr val="bg1"/>
              </a:solidFill>
            </a:rPr>
            <a:t>Communication </a:t>
          </a:r>
          <a:endParaRPr lang="en-US" sz="1800" b="1" dirty="0">
            <a:solidFill>
              <a:schemeClr val="bg1"/>
            </a:solidFill>
          </a:endParaRPr>
        </a:p>
      </dgm:t>
    </dgm:pt>
    <dgm:pt modelId="{8D35F256-CC0F-4950-8204-EE5167BC92AB}" type="parTrans" cxnId="{6134A0B8-5EF3-4CFD-AD9F-5847A78D0C83}">
      <dgm:prSet/>
      <dgm:spPr/>
      <dgm:t>
        <a:bodyPr/>
        <a:lstStyle/>
        <a:p>
          <a:endParaRPr lang="en-US" sz="1600"/>
        </a:p>
      </dgm:t>
    </dgm:pt>
    <dgm:pt modelId="{ED1BA325-2787-430A-940B-CF390694BF68}" type="sibTrans" cxnId="{6134A0B8-5EF3-4CFD-AD9F-5847A78D0C83}">
      <dgm:prSet/>
      <dgm:spPr/>
      <dgm:t>
        <a:bodyPr/>
        <a:lstStyle/>
        <a:p>
          <a:endParaRPr lang="en-US" sz="1600"/>
        </a:p>
      </dgm:t>
    </dgm:pt>
    <dgm:pt modelId="{7E73E711-8D27-48EE-B808-FB62A519D76A}">
      <dgm:prSet custT="1"/>
      <dgm:spPr>
        <a:solidFill>
          <a:srgbClr val="FFC000"/>
        </a:solidFill>
        <a:ln>
          <a:solidFill>
            <a:srgbClr val="FFC000"/>
          </a:solidFill>
        </a:ln>
      </dgm:spPr>
      <dgm:t>
        <a:bodyPr/>
        <a:lstStyle/>
        <a:p>
          <a:r>
            <a:rPr lang="en-US" sz="1800" b="1" dirty="0" smtClean="0">
              <a:solidFill>
                <a:schemeClr val="bg1"/>
              </a:solidFill>
            </a:rPr>
            <a:t>Energy</a:t>
          </a:r>
          <a:endParaRPr lang="en-US" sz="1800" b="1" dirty="0">
            <a:solidFill>
              <a:schemeClr val="bg1"/>
            </a:solidFill>
          </a:endParaRPr>
        </a:p>
      </dgm:t>
    </dgm:pt>
    <dgm:pt modelId="{D8144F63-26ED-4996-AEA9-6DF7D3CA5B0F}" type="parTrans" cxnId="{2FF0A1A1-1B23-46A0-8A20-848A7AF1FB58}">
      <dgm:prSet/>
      <dgm:spPr/>
      <dgm:t>
        <a:bodyPr/>
        <a:lstStyle/>
        <a:p>
          <a:endParaRPr lang="en-US" sz="1600"/>
        </a:p>
      </dgm:t>
    </dgm:pt>
    <dgm:pt modelId="{DBC57391-FBD7-45B7-ADE4-64204B88765F}" type="sibTrans" cxnId="{2FF0A1A1-1B23-46A0-8A20-848A7AF1FB58}">
      <dgm:prSet/>
      <dgm:spPr/>
      <dgm:t>
        <a:bodyPr/>
        <a:lstStyle/>
        <a:p>
          <a:endParaRPr lang="en-US" sz="1600"/>
        </a:p>
      </dgm:t>
    </dgm:pt>
    <dgm:pt modelId="{A027711A-9C22-4995-93EB-15C43B5DA92D}">
      <dgm:prSet phldrT="[Texte]" custT="1"/>
      <dgm:spPr>
        <a:solidFill>
          <a:srgbClr val="FF0000"/>
        </a:solidFill>
      </dgm:spPr>
      <dgm:t>
        <a:bodyPr/>
        <a:lstStyle/>
        <a:p>
          <a:r>
            <a:rPr lang="en-US" sz="1800" b="1" dirty="0" smtClean="0">
              <a:solidFill>
                <a:schemeClr val="bg1"/>
              </a:solidFill>
            </a:rPr>
            <a:t>Health</a:t>
          </a:r>
          <a:endParaRPr lang="en-US" sz="1800" b="1" dirty="0">
            <a:solidFill>
              <a:schemeClr val="bg1"/>
            </a:solidFill>
          </a:endParaRPr>
        </a:p>
      </dgm:t>
    </dgm:pt>
    <dgm:pt modelId="{32F9BE98-81FA-4A21-B148-24A428DBCA67}" type="parTrans" cxnId="{362D460E-4808-42BE-9206-44418B2CD914}">
      <dgm:prSet/>
      <dgm:spPr/>
      <dgm:t>
        <a:bodyPr/>
        <a:lstStyle/>
        <a:p>
          <a:endParaRPr lang="en-US" sz="1600"/>
        </a:p>
      </dgm:t>
    </dgm:pt>
    <dgm:pt modelId="{991CD399-73CF-4775-B430-CCA5F7733325}" type="sibTrans" cxnId="{362D460E-4808-42BE-9206-44418B2CD914}">
      <dgm:prSet/>
      <dgm:spPr/>
      <dgm:t>
        <a:bodyPr/>
        <a:lstStyle/>
        <a:p>
          <a:endParaRPr lang="en-US" sz="1600"/>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5"/>
      <dgm:spPr/>
    </dgm:pt>
    <dgm:pt modelId="{2F6DCD95-2F44-4E0F-BE71-51981C0C2216}" type="pres">
      <dgm:prSet presAssocID="{C0057CA1-56D8-4D16-BE3B-14511A3C6409}" presName="conn" presStyleLbl="parChTrans1D2" presStyleIdx="0" presStyleCnt="1" custScaleX="98581" custScaleY="113628"/>
      <dgm:spPr/>
      <dgm:t>
        <a:bodyPr/>
        <a:lstStyle/>
        <a:p>
          <a:endParaRPr lang="en-US"/>
        </a:p>
      </dgm:t>
    </dgm:pt>
    <dgm:pt modelId="{CDBBD4F3-27AE-428B-8222-9836EE55B6DD}" type="pres">
      <dgm:prSet presAssocID="{C0057CA1-56D8-4D16-BE3B-14511A3C6409}" presName="extraNode" presStyleLbl="node1" presStyleIdx="0" presStyleCnt="5"/>
      <dgm:spPr/>
    </dgm:pt>
    <dgm:pt modelId="{3979E2C7-DB01-4FC2-A23B-961D7DB82CF9}" type="pres">
      <dgm:prSet presAssocID="{C0057CA1-56D8-4D16-BE3B-14511A3C6409}" presName="dstNode" presStyleLbl="node1" presStyleIdx="0" presStyleCnt="5"/>
      <dgm:spPr/>
    </dgm:pt>
    <dgm:pt modelId="{9B126660-71ED-4638-9433-2A5E4F5A370D}" type="pres">
      <dgm:prSet presAssocID="{AFC8A066-6D74-4EB4-A597-82104854E214}" presName="text_1" presStyleLbl="node1" presStyleIdx="0" presStyleCnt="5">
        <dgm:presLayoutVars>
          <dgm:bulletEnabled val="1"/>
        </dgm:presLayoutVars>
      </dgm:prSet>
      <dgm:spPr/>
      <dgm:t>
        <a:bodyPr/>
        <a:lstStyle/>
        <a:p>
          <a:endParaRPr lang="en-US"/>
        </a:p>
      </dgm:t>
    </dgm:pt>
    <dgm:pt modelId="{FA51108E-68C3-4E0B-8BD3-F61189871A56}" type="pres">
      <dgm:prSet presAssocID="{AFC8A066-6D74-4EB4-A597-82104854E214}" presName="accent_1" presStyleCnt="0"/>
      <dgm:spPr/>
    </dgm:pt>
    <dgm:pt modelId="{F3A4C8D0-2B20-4CA6-8DD9-5603246AF2B2}" type="pres">
      <dgm:prSet presAssocID="{AFC8A066-6D74-4EB4-A597-82104854E214}" presName="accentRepeatNode" presStyleLbl="solidFgAcc1" presStyleIdx="0" presStyleCnt="5"/>
      <dgm:spPr>
        <a:ln>
          <a:solidFill>
            <a:srgbClr val="00B050"/>
          </a:solidFill>
        </a:ln>
      </dgm:spPr>
    </dgm:pt>
    <dgm:pt modelId="{140C3EB9-BCA0-4D2D-A302-A3EA03FE6BD9}" type="pres">
      <dgm:prSet presAssocID="{7E73E711-8D27-48EE-B808-FB62A519D76A}" presName="text_2" presStyleLbl="node1" presStyleIdx="1" presStyleCnt="5">
        <dgm:presLayoutVars>
          <dgm:bulletEnabled val="1"/>
        </dgm:presLayoutVars>
      </dgm:prSet>
      <dgm:spPr/>
      <dgm:t>
        <a:bodyPr/>
        <a:lstStyle/>
        <a:p>
          <a:endParaRPr lang="en-US"/>
        </a:p>
      </dgm:t>
    </dgm:pt>
    <dgm:pt modelId="{C756C4D7-247E-4031-A2EC-1E0E2072C34A}" type="pres">
      <dgm:prSet presAssocID="{7E73E711-8D27-48EE-B808-FB62A519D76A}" presName="accent_2" presStyleCnt="0"/>
      <dgm:spPr/>
    </dgm:pt>
    <dgm:pt modelId="{527D2216-17A0-48D2-AAC6-68A5DBDDB7E0}" type="pres">
      <dgm:prSet presAssocID="{7E73E711-8D27-48EE-B808-FB62A519D76A}" presName="accentRepeatNode" presStyleLbl="solidFgAcc1" presStyleIdx="1" presStyleCnt="5"/>
      <dgm:spPr>
        <a:ln>
          <a:solidFill>
            <a:srgbClr val="FFC000"/>
          </a:solidFill>
        </a:ln>
      </dgm:spPr>
    </dgm:pt>
    <dgm:pt modelId="{2CACE3F9-555F-4E8E-9F63-FE0539E6164A}" type="pres">
      <dgm:prSet presAssocID="{622C41E0-E834-4CB1-AAA2-28FCD659B80F}" presName="text_3" presStyleLbl="node1" presStyleIdx="2" presStyleCnt="5">
        <dgm:presLayoutVars>
          <dgm:bulletEnabled val="1"/>
        </dgm:presLayoutVars>
      </dgm:prSet>
      <dgm:spPr/>
      <dgm:t>
        <a:bodyPr/>
        <a:lstStyle/>
        <a:p>
          <a:endParaRPr lang="en-US"/>
        </a:p>
      </dgm:t>
    </dgm:pt>
    <dgm:pt modelId="{8BCBEBF0-C89F-4EBC-8CE6-8934B99DB39F}" type="pres">
      <dgm:prSet presAssocID="{622C41E0-E834-4CB1-AAA2-28FCD659B80F}" presName="accent_3" presStyleCnt="0"/>
      <dgm:spPr/>
    </dgm:pt>
    <dgm:pt modelId="{0799CE23-633B-4C87-8CB5-9A57123568EB}" type="pres">
      <dgm:prSet presAssocID="{622C41E0-E834-4CB1-AAA2-28FCD659B80F}" presName="accentRepeatNode" presStyleLbl="solidFgAcc1" presStyleIdx="2" presStyleCnt="5"/>
      <dgm:spPr/>
    </dgm:pt>
    <dgm:pt modelId="{40826E47-0985-4BEA-B88A-AD0EE20C3F56}" type="pres">
      <dgm:prSet presAssocID="{C1D02A6E-DD10-43DC-A57C-BF262E623881}" presName="text_4" presStyleLbl="node1" presStyleIdx="3" presStyleCnt="5">
        <dgm:presLayoutVars>
          <dgm:bulletEnabled val="1"/>
        </dgm:presLayoutVars>
      </dgm:prSet>
      <dgm:spPr/>
      <dgm:t>
        <a:bodyPr/>
        <a:lstStyle/>
        <a:p>
          <a:endParaRPr lang="en-US"/>
        </a:p>
      </dgm:t>
    </dgm:pt>
    <dgm:pt modelId="{84C94D45-E224-4D7F-AA4B-5585614253A2}" type="pres">
      <dgm:prSet presAssocID="{C1D02A6E-DD10-43DC-A57C-BF262E623881}" presName="accent_4" presStyleCnt="0"/>
      <dgm:spPr/>
    </dgm:pt>
    <dgm:pt modelId="{F6A90A02-681C-4D5F-9D37-FCE24DE1742A}" type="pres">
      <dgm:prSet presAssocID="{C1D02A6E-DD10-43DC-A57C-BF262E623881}" presName="accentRepeatNode" presStyleLbl="solidFgAcc1" presStyleIdx="3" presStyleCnt="5"/>
      <dgm:spPr>
        <a:ln>
          <a:solidFill>
            <a:srgbClr val="7030A0"/>
          </a:solidFill>
        </a:ln>
      </dgm:spPr>
    </dgm:pt>
    <dgm:pt modelId="{95B0FA9B-065C-4B30-ADDE-6EDD2E6DB027}" type="pres">
      <dgm:prSet presAssocID="{A027711A-9C22-4995-93EB-15C43B5DA92D}" presName="text_5" presStyleLbl="node1" presStyleIdx="4" presStyleCnt="5">
        <dgm:presLayoutVars>
          <dgm:bulletEnabled val="1"/>
        </dgm:presLayoutVars>
      </dgm:prSet>
      <dgm:spPr/>
      <dgm:t>
        <a:bodyPr/>
        <a:lstStyle/>
        <a:p>
          <a:endParaRPr lang="en-US"/>
        </a:p>
      </dgm:t>
    </dgm:pt>
    <dgm:pt modelId="{C22F93C2-6844-465D-BD14-AAD8B73B400D}" type="pres">
      <dgm:prSet presAssocID="{A027711A-9C22-4995-93EB-15C43B5DA92D}" presName="accent_5" presStyleCnt="0"/>
      <dgm:spPr/>
    </dgm:pt>
    <dgm:pt modelId="{8A6C6F6C-EA86-475B-8883-D977E6C3D64B}" type="pres">
      <dgm:prSet presAssocID="{A027711A-9C22-4995-93EB-15C43B5DA92D}" presName="accentRepeatNode" presStyleLbl="solidFgAcc1" presStyleIdx="4" presStyleCnt="5"/>
      <dgm:spPr>
        <a:ln>
          <a:solidFill>
            <a:srgbClr val="FF0000"/>
          </a:solidFill>
        </a:ln>
      </dgm:spPr>
    </dgm:pt>
  </dgm:ptLst>
  <dgm:cxnLst>
    <dgm:cxn modelId="{AB860CD5-6D4E-4A88-AC4C-88957364A118}" type="presOf" srcId="{A027711A-9C22-4995-93EB-15C43B5DA92D}" destId="{95B0FA9B-065C-4B30-ADDE-6EDD2E6DB027}" srcOrd="0" destOrd="0" presId="urn:microsoft.com/office/officeart/2008/layout/VerticalCurvedList"/>
    <dgm:cxn modelId="{55E06521-1686-4C3A-86A5-96EC34054615}" type="presOf" srcId="{C1D02A6E-DD10-43DC-A57C-BF262E623881}" destId="{40826E47-0985-4BEA-B88A-AD0EE20C3F56}" srcOrd="0" destOrd="0" presId="urn:microsoft.com/office/officeart/2008/layout/VerticalCurvedList"/>
    <dgm:cxn modelId="{362D460E-4808-42BE-9206-44418B2CD914}" srcId="{C0057CA1-56D8-4D16-BE3B-14511A3C6409}" destId="{A027711A-9C22-4995-93EB-15C43B5DA92D}" srcOrd="4" destOrd="0" parTransId="{32F9BE98-81FA-4A21-B148-24A428DBCA67}" sibTransId="{991CD399-73CF-4775-B430-CCA5F7733325}"/>
    <dgm:cxn modelId="{9955BD7A-BD90-4F0A-A0A2-9DC7C5DFC651}" type="presOf" srcId="{7E73E711-8D27-48EE-B808-FB62A519D76A}" destId="{140C3EB9-BCA0-4D2D-A302-A3EA03FE6BD9}" srcOrd="0" destOrd="0" presId="urn:microsoft.com/office/officeart/2008/layout/VerticalCurvedList"/>
    <dgm:cxn modelId="{6134A0B8-5EF3-4CFD-AD9F-5847A78D0C83}" srcId="{C0057CA1-56D8-4D16-BE3B-14511A3C6409}" destId="{622C41E0-E834-4CB1-AAA2-28FCD659B80F}" srcOrd="2" destOrd="0" parTransId="{8D35F256-CC0F-4950-8204-EE5167BC92AB}" sibTransId="{ED1BA325-2787-430A-940B-CF390694BF68}"/>
    <dgm:cxn modelId="{539A96F6-B674-47CB-B91A-6E63123B6483}" srcId="{C0057CA1-56D8-4D16-BE3B-14511A3C6409}" destId="{AFC8A066-6D74-4EB4-A597-82104854E214}" srcOrd="0" destOrd="0" parTransId="{1D20EAE3-70C2-476A-99E8-84755AB0EEE2}" sibTransId="{EBED319C-3EC6-4A51-9E56-EAC4C1662372}"/>
    <dgm:cxn modelId="{882886C6-0E1B-4A2D-A3BC-B700AA8FC746}" srcId="{C0057CA1-56D8-4D16-BE3B-14511A3C6409}" destId="{C1D02A6E-DD10-43DC-A57C-BF262E623881}" srcOrd="3" destOrd="0" parTransId="{0DA57806-527F-4C74-8E4F-C943BAAC77CC}" sibTransId="{068F91B8-57A9-41CC-9687-02B1E79FAFAA}"/>
    <dgm:cxn modelId="{AE474726-3389-434F-A88D-CEED4ED33C1A}" type="presOf" srcId="{C0057CA1-56D8-4D16-BE3B-14511A3C6409}" destId="{627196DE-A611-4B31-B147-497B1FD56E23}" srcOrd="0" destOrd="0" presId="urn:microsoft.com/office/officeart/2008/layout/VerticalCurvedList"/>
    <dgm:cxn modelId="{2FF0A1A1-1B23-46A0-8A20-848A7AF1FB58}" srcId="{C0057CA1-56D8-4D16-BE3B-14511A3C6409}" destId="{7E73E711-8D27-48EE-B808-FB62A519D76A}" srcOrd="1" destOrd="0" parTransId="{D8144F63-26ED-4996-AEA9-6DF7D3CA5B0F}" sibTransId="{DBC57391-FBD7-45B7-ADE4-64204B88765F}"/>
    <dgm:cxn modelId="{90D5ED26-632E-4771-A816-E00441BCEEF9}" type="presOf" srcId="{EBED319C-3EC6-4A51-9E56-EAC4C1662372}" destId="{2F6DCD95-2F44-4E0F-BE71-51981C0C2216}" srcOrd="0" destOrd="0" presId="urn:microsoft.com/office/officeart/2008/layout/VerticalCurvedList"/>
    <dgm:cxn modelId="{47A2371B-D64C-478B-9EE4-7E1C9826CCE4}" type="presOf" srcId="{622C41E0-E834-4CB1-AAA2-28FCD659B80F}" destId="{2CACE3F9-555F-4E8E-9F63-FE0539E6164A}" srcOrd="0" destOrd="0" presId="urn:microsoft.com/office/officeart/2008/layout/VerticalCurvedList"/>
    <dgm:cxn modelId="{7B91F31D-F201-4349-B4DF-942A1CAC8699}" type="presOf" srcId="{AFC8A066-6D74-4EB4-A597-82104854E214}" destId="{9B126660-71ED-4638-9433-2A5E4F5A370D}" srcOrd="0" destOrd="0" presId="urn:microsoft.com/office/officeart/2008/layout/VerticalCurvedList"/>
    <dgm:cxn modelId="{78A58FE6-9B71-47ED-8676-62972FA2BD12}" type="presParOf" srcId="{627196DE-A611-4B31-B147-497B1FD56E23}" destId="{BE64662A-9F94-4340-8F25-44408EB9915F}" srcOrd="0" destOrd="0" presId="urn:microsoft.com/office/officeart/2008/layout/VerticalCurvedList"/>
    <dgm:cxn modelId="{DC474AB6-CEBB-4F58-A33F-24EDB894BFFB}" type="presParOf" srcId="{BE64662A-9F94-4340-8F25-44408EB9915F}" destId="{60A0B558-E722-436A-B6DC-875F63AE174B}" srcOrd="0" destOrd="0" presId="urn:microsoft.com/office/officeart/2008/layout/VerticalCurvedList"/>
    <dgm:cxn modelId="{632551B4-95FF-4491-BE90-38F6759EE817}" type="presParOf" srcId="{60A0B558-E722-436A-B6DC-875F63AE174B}" destId="{DD23E8C3-54BC-4B51-A24B-8B2C11A4FE3B}" srcOrd="0" destOrd="0" presId="urn:microsoft.com/office/officeart/2008/layout/VerticalCurvedList"/>
    <dgm:cxn modelId="{67B56DF7-56A2-4249-A134-6F1E26A17980}" type="presParOf" srcId="{60A0B558-E722-436A-B6DC-875F63AE174B}" destId="{2F6DCD95-2F44-4E0F-BE71-51981C0C2216}" srcOrd="1" destOrd="0" presId="urn:microsoft.com/office/officeart/2008/layout/VerticalCurvedList"/>
    <dgm:cxn modelId="{E5281D13-6096-4C7F-BC20-8633148C3C2A}" type="presParOf" srcId="{60A0B558-E722-436A-B6DC-875F63AE174B}" destId="{CDBBD4F3-27AE-428B-8222-9836EE55B6DD}" srcOrd="2" destOrd="0" presId="urn:microsoft.com/office/officeart/2008/layout/VerticalCurvedList"/>
    <dgm:cxn modelId="{AF94DB77-AD8E-4812-97AF-5CF0BAECE136}" type="presParOf" srcId="{60A0B558-E722-436A-B6DC-875F63AE174B}" destId="{3979E2C7-DB01-4FC2-A23B-961D7DB82CF9}" srcOrd="3" destOrd="0" presId="urn:microsoft.com/office/officeart/2008/layout/VerticalCurvedList"/>
    <dgm:cxn modelId="{8CFC5925-666B-4ADC-BB10-58C69FC247CA}" type="presParOf" srcId="{BE64662A-9F94-4340-8F25-44408EB9915F}" destId="{9B126660-71ED-4638-9433-2A5E4F5A370D}" srcOrd="1" destOrd="0" presId="urn:microsoft.com/office/officeart/2008/layout/VerticalCurvedList"/>
    <dgm:cxn modelId="{2CACCFEA-6295-41B0-B667-43FD880E4687}" type="presParOf" srcId="{BE64662A-9F94-4340-8F25-44408EB9915F}" destId="{FA51108E-68C3-4E0B-8BD3-F61189871A56}" srcOrd="2" destOrd="0" presId="urn:microsoft.com/office/officeart/2008/layout/VerticalCurvedList"/>
    <dgm:cxn modelId="{E938B606-6653-4C9C-B6D1-97FABA2CC75E}" type="presParOf" srcId="{FA51108E-68C3-4E0B-8BD3-F61189871A56}" destId="{F3A4C8D0-2B20-4CA6-8DD9-5603246AF2B2}" srcOrd="0" destOrd="0" presId="urn:microsoft.com/office/officeart/2008/layout/VerticalCurvedList"/>
    <dgm:cxn modelId="{93C746D6-ACED-48EE-8789-529FC28D924E}" type="presParOf" srcId="{BE64662A-9F94-4340-8F25-44408EB9915F}" destId="{140C3EB9-BCA0-4D2D-A302-A3EA03FE6BD9}" srcOrd="3" destOrd="0" presId="urn:microsoft.com/office/officeart/2008/layout/VerticalCurvedList"/>
    <dgm:cxn modelId="{BA454B21-181C-4542-9F06-D9EE3F13CC0E}" type="presParOf" srcId="{BE64662A-9F94-4340-8F25-44408EB9915F}" destId="{C756C4D7-247E-4031-A2EC-1E0E2072C34A}" srcOrd="4" destOrd="0" presId="urn:microsoft.com/office/officeart/2008/layout/VerticalCurvedList"/>
    <dgm:cxn modelId="{2A6AC45C-464E-43A2-B43F-5EF6C2BFEAB5}" type="presParOf" srcId="{C756C4D7-247E-4031-A2EC-1E0E2072C34A}" destId="{527D2216-17A0-48D2-AAC6-68A5DBDDB7E0}" srcOrd="0" destOrd="0" presId="urn:microsoft.com/office/officeart/2008/layout/VerticalCurvedList"/>
    <dgm:cxn modelId="{7D0C20C9-06F8-429F-BDEF-F09A949764C3}" type="presParOf" srcId="{BE64662A-9F94-4340-8F25-44408EB9915F}" destId="{2CACE3F9-555F-4E8E-9F63-FE0539E6164A}" srcOrd="5" destOrd="0" presId="urn:microsoft.com/office/officeart/2008/layout/VerticalCurvedList"/>
    <dgm:cxn modelId="{3C500A22-0CDE-4AF8-A12A-C94B9901C2CB}" type="presParOf" srcId="{BE64662A-9F94-4340-8F25-44408EB9915F}" destId="{8BCBEBF0-C89F-4EBC-8CE6-8934B99DB39F}" srcOrd="6" destOrd="0" presId="urn:microsoft.com/office/officeart/2008/layout/VerticalCurvedList"/>
    <dgm:cxn modelId="{D2B03783-EA4D-48BE-B05C-D0338800CF54}" type="presParOf" srcId="{8BCBEBF0-C89F-4EBC-8CE6-8934B99DB39F}" destId="{0799CE23-633B-4C87-8CB5-9A57123568EB}" srcOrd="0" destOrd="0" presId="urn:microsoft.com/office/officeart/2008/layout/VerticalCurvedList"/>
    <dgm:cxn modelId="{23F5C33C-CBC9-4EA0-9782-BC65DC599C82}" type="presParOf" srcId="{BE64662A-9F94-4340-8F25-44408EB9915F}" destId="{40826E47-0985-4BEA-B88A-AD0EE20C3F56}" srcOrd="7" destOrd="0" presId="urn:microsoft.com/office/officeart/2008/layout/VerticalCurvedList"/>
    <dgm:cxn modelId="{52A41F7E-D67A-4B4E-BD77-AB27DE14E221}" type="presParOf" srcId="{BE64662A-9F94-4340-8F25-44408EB9915F}" destId="{84C94D45-E224-4D7F-AA4B-5585614253A2}" srcOrd="8" destOrd="0" presId="urn:microsoft.com/office/officeart/2008/layout/VerticalCurvedList"/>
    <dgm:cxn modelId="{3F3E7EA0-4E39-4957-A4A9-9032E40FC0AF}" type="presParOf" srcId="{84C94D45-E224-4D7F-AA4B-5585614253A2}" destId="{F6A90A02-681C-4D5F-9D37-FCE24DE1742A}" srcOrd="0" destOrd="0" presId="urn:microsoft.com/office/officeart/2008/layout/VerticalCurvedList"/>
    <dgm:cxn modelId="{33A3783D-894D-4999-A864-B2914CF4B9D2}" type="presParOf" srcId="{BE64662A-9F94-4340-8F25-44408EB9915F}" destId="{95B0FA9B-065C-4B30-ADDE-6EDD2E6DB027}" srcOrd="9" destOrd="0" presId="urn:microsoft.com/office/officeart/2008/layout/VerticalCurvedList"/>
    <dgm:cxn modelId="{C54ADB5A-5292-41D8-BB93-A3E79F6EA487}" type="presParOf" srcId="{BE64662A-9F94-4340-8F25-44408EB9915F}" destId="{C22F93C2-6844-465D-BD14-AAD8B73B400D}" srcOrd="10" destOrd="0" presId="urn:microsoft.com/office/officeart/2008/layout/VerticalCurvedList"/>
    <dgm:cxn modelId="{30B58C7E-393E-4E7D-8E42-F939D5EAF312}" type="presParOf" srcId="{C22F93C2-6844-465D-BD14-AAD8B73B400D}" destId="{8A6C6F6C-EA86-475B-8883-D977E6C3D6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D55A34-02B2-4EEE-990F-B3901133F8FD}"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64C22F99-820B-423C-A84F-71F93A399322}">
      <dgm:prSet phldrT="[Texte]" custT="1"/>
      <dgm:spPr>
        <a:solidFill>
          <a:srgbClr val="FF0000"/>
        </a:solidFill>
      </dgm:spPr>
      <dgm:t>
        <a:bodyPr/>
        <a:lstStyle/>
        <a:p>
          <a:r>
            <a:rPr lang="en-US" sz="2000" b="1" dirty="0" err="1" smtClean="0"/>
            <a:t>Compe-titive</a:t>
          </a:r>
          <a:r>
            <a:rPr lang="en-US" sz="2000" b="1" dirty="0" smtClean="0"/>
            <a:t> clusters</a:t>
          </a:r>
          <a:endParaRPr lang="en-US" sz="2000" b="1" dirty="0"/>
        </a:p>
      </dgm:t>
    </dgm:pt>
    <dgm:pt modelId="{131826C8-F694-461F-B95D-44C0E0A38C57}" type="parTrans" cxnId="{0963B8FF-1B7B-4105-A924-5EB617E5520B}">
      <dgm:prSet/>
      <dgm:spPr/>
      <dgm:t>
        <a:bodyPr/>
        <a:lstStyle/>
        <a:p>
          <a:endParaRPr lang="en-US"/>
        </a:p>
      </dgm:t>
    </dgm:pt>
    <dgm:pt modelId="{3850ECA5-C3AE-4BA8-AC27-061699CF5053}" type="sibTrans" cxnId="{0963B8FF-1B7B-4105-A924-5EB617E5520B}">
      <dgm:prSet/>
      <dgm:spPr/>
      <dgm:t>
        <a:bodyPr/>
        <a:lstStyle/>
        <a:p>
          <a:endParaRPr lang="en-US"/>
        </a:p>
      </dgm:t>
    </dgm:pt>
    <dgm:pt modelId="{E626DC22-3AEB-423D-B851-26D578649B0E}">
      <dgm:prSet phldrT="[Texte]"/>
      <dgm:spPr>
        <a:solidFill>
          <a:srgbClr val="00B050"/>
        </a:solidFill>
      </dgm:spPr>
      <dgm:t>
        <a:bodyPr/>
        <a:lstStyle/>
        <a:p>
          <a:r>
            <a:rPr lang="en-US" b="1" dirty="0" smtClean="0"/>
            <a:t>Partners</a:t>
          </a:r>
          <a:endParaRPr lang="en-US" b="1" dirty="0"/>
        </a:p>
      </dgm:t>
    </dgm:pt>
    <dgm:pt modelId="{0BA3206A-FD2E-4984-AB3C-90BD4D905930}" type="parTrans" cxnId="{C3B143A4-5374-408B-802A-D46C9CD60103}">
      <dgm:prSet/>
      <dgm:spPr/>
      <dgm:t>
        <a:bodyPr/>
        <a:lstStyle/>
        <a:p>
          <a:endParaRPr lang="en-US"/>
        </a:p>
      </dgm:t>
    </dgm:pt>
    <dgm:pt modelId="{518C76E2-A76D-48EA-A701-66AB8C3C403C}" type="sibTrans" cxnId="{C3B143A4-5374-408B-802A-D46C9CD60103}">
      <dgm:prSet/>
      <dgm:spPr/>
      <dgm:t>
        <a:bodyPr/>
        <a:lstStyle/>
        <a:p>
          <a:endParaRPr lang="en-US"/>
        </a:p>
      </dgm:t>
    </dgm:pt>
    <dgm:pt modelId="{B719F983-9700-4DA0-8A6A-6EE717E177DC}">
      <dgm:prSet phldrT="[Texte]" custT="1"/>
      <dgm:spPr/>
      <dgm:t>
        <a:bodyPr/>
        <a:lstStyle/>
        <a:p>
          <a:r>
            <a:rPr lang="en-US" sz="2400" b="1" dirty="0" smtClean="0"/>
            <a:t>Labs</a:t>
          </a:r>
          <a:endParaRPr lang="en-US" sz="2400" b="1" dirty="0"/>
        </a:p>
      </dgm:t>
    </dgm:pt>
    <dgm:pt modelId="{8E30F16D-4991-4369-A118-382174D28E03}" type="parTrans" cxnId="{C207C878-6B27-4E7C-A410-034A2CD9ADEB}">
      <dgm:prSet/>
      <dgm:spPr/>
      <dgm:t>
        <a:bodyPr/>
        <a:lstStyle/>
        <a:p>
          <a:endParaRPr lang="en-US"/>
        </a:p>
      </dgm:t>
    </dgm:pt>
    <dgm:pt modelId="{5D30F542-CE0B-440A-A841-3A9C94360CE9}" type="sibTrans" cxnId="{C207C878-6B27-4E7C-A410-034A2CD9ADEB}">
      <dgm:prSet/>
      <dgm:spPr/>
      <dgm:t>
        <a:bodyPr/>
        <a:lstStyle/>
        <a:p>
          <a:endParaRPr lang="en-US"/>
        </a:p>
      </dgm:t>
    </dgm:pt>
    <dgm:pt modelId="{92C7A070-6301-49DC-BCF6-9E9005FEC9EB}">
      <dgm:prSet phldrT="[Texte]" custT="1"/>
      <dgm:spPr/>
      <dgm:t>
        <a:bodyPr/>
        <a:lstStyle/>
        <a:p>
          <a:r>
            <a:rPr lang="en-US" sz="4400" b="1" dirty="0" smtClean="0"/>
            <a:t>FSI</a:t>
          </a:r>
          <a:endParaRPr lang="en-US" sz="3100" b="1" dirty="0"/>
        </a:p>
      </dgm:t>
    </dgm:pt>
    <dgm:pt modelId="{40F70434-8263-4CB5-B44F-15E5DDFF5BC1}" type="parTrans" cxnId="{8B3D2E17-E3AF-499D-9FA4-1AA1190863BE}">
      <dgm:prSet/>
      <dgm:spPr/>
      <dgm:t>
        <a:bodyPr/>
        <a:lstStyle/>
        <a:p>
          <a:endParaRPr lang="en-US"/>
        </a:p>
      </dgm:t>
    </dgm:pt>
    <dgm:pt modelId="{63667124-9EAE-41EA-8284-57BC143B958B}" type="sibTrans" cxnId="{8B3D2E17-E3AF-499D-9FA4-1AA1190863BE}">
      <dgm:prSet/>
      <dgm:spPr/>
      <dgm:t>
        <a:bodyPr/>
        <a:lstStyle/>
        <a:p>
          <a:endParaRPr lang="en-US"/>
        </a:p>
      </dgm:t>
    </dgm:pt>
    <dgm:pt modelId="{4890D6FF-DCD7-4F8A-8E32-7652F7567C8D}" type="pres">
      <dgm:prSet presAssocID="{DDD55A34-02B2-4EEE-990F-B3901133F8FD}" presName="Name0" presStyleCnt="0">
        <dgm:presLayoutVars>
          <dgm:chMax val="4"/>
          <dgm:resizeHandles val="exact"/>
        </dgm:presLayoutVars>
      </dgm:prSet>
      <dgm:spPr/>
      <dgm:t>
        <a:bodyPr/>
        <a:lstStyle/>
        <a:p>
          <a:endParaRPr lang="en-US"/>
        </a:p>
      </dgm:t>
    </dgm:pt>
    <dgm:pt modelId="{420AAF91-BCBC-4F8B-B6A8-574CF8FE4124}" type="pres">
      <dgm:prSet presAssocID="{DDD55A34-02B2-4EEE-990F-B3901133F8FD}" presName="ellipse" presStyleLbl="trBgShp" presStyleIdx="0" presStyleCnt="1" custScaleX="88670"/>
      <dgm:spPr/>
    </dgm:pt>
    <dgm:pt modelId="{48C2A832-CBDA-4FC2-9BAF-B0D026A8F390}" type="pres">
      <dgm:prSet presAssocID="{DDD55A34-02B2-4EEE-990F-B3901133F8FD}" presName="arrow1" presStyleLbl="fgShp" presStyleIdx="0" presStyleCnt="1"/>
      <dgm:spPr/>
    </dgm:pt>
    <dgm:pt modelId="{054BB57E-554B-4515-AF64-214760762D8A}" type="pres">
      <dgm:prSet presAssocID="{DDD55A34-02B2-4EEE-990F-B3901133F8FD}" presName="rectangle" presStyleLbl="revTx" presStyleIdx="0" presStyleCnt="1">
        <dgm:presLayoutVars>
          <dgm:bulletEnabled val="1"/>
        </dgm:presLayoutVars>
      </dgm:prSet>
      <dgm:spPr/>
      <dgm:t>
        <a:bodyPr/>
        <a:lstStyle/>
        <a:p>
          <a:endParaRPr lang="en-US"/>
        </a:p>
      </dgm:t>
    </dgm:pt>
    <dgm:pt modelId="{22573E4B-BBB0-4F86-90BF-A92630B79997}" type="pres">
      <dgm:prSet presAssocID="{E626DC22-3AEB-423D-B851-26D578649B0E}" presName="item1" presStyleLbl="node1" presStyleIdx="0" presStyleCnt="3">
        <dgm:presLayoutVars>
          <dgm:bulletEnabled val="1"/>
        </dgm:presLayoutVars>
      </dgm:prSet>
      <dgm:spPr/>
      <dgm:t>
        <a:bodyPr/>
        <a:lstStyle/>
        <a:p>
          <a:endParaRPr lang="en-US"/>
        </a:p>
      </dgm:t>
    </dgm:pt>
    <dgm:pt modelId="{5C5C3A10-434E-4572-BC5D-BCA7AD0671CE}" type="pres">
      <dgm:prSet presAssocID="{B719F983-9700-4DA0-8A6A-6EE717E177DC}" presName="item2" presStyleLbl="node1" presStyleIdx="1" presStyleCnt="3">
        <dgm:presLayoutVars>
          <dgm:bulletEnabled val="1"/>
        </dgm:presLayoutVars>
      </dgm:prSet>
      <dgm:spPr/>
      <dgm:t>
        <a:bodyPr/>
        <a:lstStyle/>
        <a:p>
          <a:endParaRPr lang="en-US"/>
        </a:p>
      </dgm:t>
    </dgm:pt>
    <dgm:pt modelId="{C237C945-5F04-49E3-8729-8E8EE4D73B30}" type="pres">
      <dgm:prSet presAssocID="{92C7A070-6301-49DC-BCF6-9E9005FEC9EB}" presName="item3" presStyleLbl="node1" presStyleIdx="2" presStyleCnt="3" custScaleX="117474" custScaleY="117474">
        <dgm:presLayoutVars>
          <dgm:bulletEnabled val="1"/>
        </dgm:presLayoutVars>
      </dgm:prSet>
      <dgm:spPr/>
      <dgm:t>
        <a:bodyPr/>
        <a:lstStyle/>
        <a:p>
          <a:endParaRPr lang="en-US"/>
        </a:p>
      </dgm:t>
    </dgm:pt>
    <dgm:pt modelId="{ABE5B8D3-6A84-4E12-B0D5-D2A7F566802E}" type="pres">
      <dgm:prSet presAssocID="{DDD55A34-02B2-4EEE-990F-B3901133F8FD}" presName="funnel" presStyleLbl="trAlignAcc1" presStyleIdx="0" presStyleCnt="1" custScaleX="89366"/>
      <dgm:spPr/>
    </dgm:pt>
  </dgm:ptLst>
  <dgm:cxnLst>
    <dgm:cxn modelId="{C3648478-66D4-43CC-A149-C134F20D0A28}" type="presOf" srcId="{B719F983-9700-4DA0-8A6A-6EE717E177DC}" destId="{22573E4B-BBB0-4F86-90BF-A92630B79997}" srcOrd="0" destOrd="0" presId="urn:microsoft.com/office/officeart/2005/8/layout/funnel1"/>
    <dgm:cxn modelId="{C3B143A4-5374-408B-802A-D46C9CD60103}" srcId="{DDD55A34-02B2-4EEE-990F-B3901133F8FD}" destId="{E626DC22-3AEB-423D-B851-26D578649B0E}" srcOrd="1" destOrd="0" parTransId="{0BA3206A-FD2E-4984-AB3C-90BD4D905930}" sibTransId="{518C76E2-A76D-48EA-A701-66AB8C3C403C}"/>
    <dgm:cxn modelId="{8B3D2E17-E3AF-499D-9FA4-1AA1190863BE}" srcId="{DDD55A34-02B2-4EEE-990F-B3901133F8FD}" destId="{92C7A070-6301-49DC-BCF6-9E9005FEC9EB}" srcOrd="3" destOrd="0" parTransId="{40F70434-8263-4CB5-B44F-15E5DDFF5BC1}" sibTransId="{63667124-9EAE-41EA-8284-57BC143B958B}"/>
    <dgm:cxn modelId="{BDF66974-0027-49E9-8FB4-9484AA138932}" type="presOf" srcId="{92C7A070-6301-49DC-BCF6-9E9005FEC9EB}" destId="{054BB57E-554B-4515-AF64-214760762D8A}" srcOrd="0" destOrd="0" presId="urn:microsoft.com/office/officeart/2005/8/layout/funnel1"/>
    <dgm:cxn modelId="{C207C878-6B27-4E7C-A410-034A2CD9ADEB}" srcId="{DDD55A34-02B2-4EEE-990F-B3901133F8FD}" destId="{B719F983-9700-4DA0-8A6A-6EE717E177DC}" srcOrd="2" destOrd="0" parTransId="{8E30F16D-4991-4369-A118-382174D28E03}" sibTransId="{5D30F542-CE0B-440A-A841-3A9C94360CE9}"/>
    <dgm:cxn modelId="{0963B8FF-1B7B-4105-A924-5EB617E5520B}" srcId="{DDD55A34-02B2-4EEE-990F-B3901133F8FD}" destId="{64C22F99-820B-423C-A84F-71F93A399322}" srcOrd="0" destOrd="0" parTransId="{131826C8-F694-461F-B95D-44C0E0A38C57}" sibTransId="{3850ECA5-C3AE-4BA8-AC27-061699CF5053}"/>
    <dgm:cxn modelId="{4D89A94B-40CE-4C15-925D-543697486387}" type="presOf" srcId="{DDD55A34-02B2-4EEE-990F-B3901133F8FD}" destId="{4890D6FF-DCD7-4F8A-8E32-7652F7567C8D}" srcOrd="0" destOrd="0" presId="urn:microsoft.com/office/officeart/2005/8/layout/funnel1"/>
    <dgm:cxn modelId="{25FD7272-B8B6-45B8-B870-95DBE086DD4F}" type="presOf" srcId="{64C22F99-820B-423C-A84F-71F93A399322}" destId="{C237C945-5F04-49E3-8729-8E8EE4D73B30}" srcOrd="0" destOrd="0" presId="urn:microsoft.com/office/officeart/2005/8/layout/funnel1"/>
    <dgm:cxn modelId="{7D500E23-26DE-48BF-8C4F-8B1A8A6F4FFE}" type="presOf" srcId="{E626DC22-3AEB-423D-B851-26D578649B0E}" destId="{5C5C3A10-434E-4572-BC5D-BCA7AD0671CE}" srcOrd="0" destOrd="0" presId="urn:microsoft.com/office/officeart/2005/8/layout/funnel1"/>
    <dgm:cxn modelId="{9649496E-CFC9-4545-A395-2CEAF580120B}" type="presParOf" srcId="{4890D6FF-DCD7-4F8A-8E32-7652F7567C8D}" destId="{420AAF91-BCBC-4F8B-B6A8-574CF8FE4124}" srcOrd="0" destOrd="0" presId="urn:microsoft.com/office/officeart/2005/8/layout/funnel1"/>
    <dgm:cxn modelId="{A86C635D-3E5C-4154-90E9-2BD1D06FC25A}" type="presParOf" srcId="{4890D6FF-DCD7-4F8A-8E32-7652F7567C8D}" destId="{48C2A832-CBDA-4FC2-9BAF-B0D026A8F390}" srcOrd="1" destOrd="0" presId="urn:microsoft.com/office/officeart/2005/8/layout/funnel1"/>
    <dgm:cxn modelId="{64BF95C6-8A01-41E2-B47B-18B6CBE867C4}" type="presParOf" srcId="{4890D6FF-DCD7-4F8A-8E32-7652F7567C8D}" destId="{054BB57E-554B-4515-AF64-214760762D8A}" srcOrd="2" destOrd="0" presId="urn:microsoft.com/office/officeart/2005/8/layout/funnel1"/>
    <dgm:cxn modelId="{D2AEF815-0DF9-44DE-BF43-87AF6E9DAE97}" type="presParOf" srcId="{4890D6FF-DCD7-4F8A-8E32-7652F7567C8D}" destId="{22573E4B-BBB0-4F86-90BF-A92630B79997}" srcOrd="3" destOrd="0" presId="urn:microsoft.com/office/officeart/2005/8/layout/funnel1"/>
    <dgm:cxn modelId="{13D9B807-F0D2-4641-ABC2-6AA37064828A}" type="presParOf" srcId="{4890D6FF-DCD7-4F8A-8E32-7652F7567C8D}" destId="{5C5C3A10-434E-4572-BC5D-BCA7AD0671CE}" srcOrd="4" destOrd="0" presId="urn:microsoft.com/office/officeart/2005/8/layout/funnel1"/>
    <dgm:cxn modelId="{0A8A9F72-A3BB-459C-B44C-369E4F1D0A1F}" type="presParOf" srcId="{4890D6FF-DCD7-4F8A-8E32-7652F7567C8D}" destId="{C237C945-5F04-49E3-8729-8E8EE4D73B30}" srcOrd="5" destOrd="0" presId="urn:microsoft.com/office/officeart/2005/8/layout/funnel1"/>
    <dgm:cxn modelId="{032EFA26-B1FF-4AA0-A118-A23AC7A2D163}" type="presParOf" srcId="{4890D6FF-DCD7-4F8A-8E32-7652F7567C8D}" destId="{ABE5B8D3-6A84-4E12-B0D5-D2A7F566802E}"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D55A34-02B2-4EEE-990F-B3901133F8FD}"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64C22F99-820B-423C-A84F-71F93A399322}">
      <dgm:prSet phldrT="[Texte]" custT="1"/>
      <dgm:spPr>
        <a:solidFill>
          <a:srgbClr val="FF0000"/>
        </a:solidFill>
      </dgm:spPr>
      <dgm:t>
        <a:bodyPr/>
        <a:lstStyle/>
        <a:p>
          <a:r>
            <a:rPr lang="en-US" sz="2000" b="1" dirty="0" err="1" smtClean="0"/>
            <a:t>Compe-titive</a:t>
          </a:r>
          <a:r>
            <a:rPr lang="en-US" sz="2000" b="1" dirty="0" smtClean="0"/>
            <a:t> clusters</a:t>
          </a:r>
          <a:endParaRPr lang="en-US" sz="2000" b="1" dirty="0"/>
        </a:p>
      </dgm:t>
    </dgm:pt>
    <dgm:pt modelId="{131826C8-F694-461F-B95D-44C0E0A38C57}" type="parTrans" cxnId="{0963B8FF-1B7B-4105-A924-5EB617E5520B}">
      <dgm:prSet/>
      <dgm:spPr/>
      <dgm:t>
        <a:bodyPr/>
        <a:lstStyle/>
        <a:p>
          <a:endParaRPr lang="en-US"/>
        </a:p>
      </dgm:t>
    </dgm:pt>
    <dgm:pt modelId="{3850ECA5-C3AE-4BA8-AC27-061699CF5053}" type="sibTrans" cxnId="{0963B8FF-1B7B-4105-A924-5EB617E5520B}">
      <dgm:prSet/>
      <dgm:spPr/>
      <dgm:t>
        <a:bodyPr/>
        <a:lstStyle/>
        <a:p>
          <a:endParaRPr lang="en-US"/>
        </a:p>
      </dgm:t>
    </dgm:pt>
    <dgm:pt modelId="{E626DC22-3AEB-423D-B851-26D578649B0E}">
      <dgm:prSet phldrT="[Texte]"/>
      <dgm:spPr>
        <a:solidFill>
          <a:srgbClr val="00B050"/>
        </a:solidFill>
      </dgm:spPr>
      <dgm:t>
        <a:bodyPr/>
        <a:lstStyle/>
        <a:p>
          <a:r>
            <a:rPr lang="en-US" b="1" dirty="0" smtClean="0"/>
            <a:t>Partners</a:t>
          </a:r>
          <a:endParaRPr lang="en-US" b="1" dirty="0"/>
        </a:p>
      </dgm:t>
    </dgm:pt>
    <dgm:pt modelId="{0BA3206A-FD2E-4984-AB3C-90BD4D905930}" type="parTrans" cxnId="{C3B143A4-5374-408B-802A-D46C9CD60103}">
      <dgm:prSet/>
      <dgm:spPr/>
      <dgm:t>
        <a:bodyPr/>
        <a:lstStyle/>
        <a:p>
          <a:endParaRPr lang="en-US"/>
        </a:p>
      </dgm:t>
    </dgm:pt>
    <dgm:pt modelId="{518C76E2-A76D-48EA-A701-66AB8C3C403C}" type="sibTrans" cxnId="{C3B143A4-5374-408B-802A-D46C9CD60103}">
      <dgm:prSet/>
      <dgm:spPr/>
      <dgm:t>
        <a:bodyPr/>
        <a:lstStyle/>
        <a:p>
          <a:endParaRPr lang="en-US"/>
        </a:p>
      </dgm:t>
    </dgm:pt>
    <dgm:pt modelId="{B719F983-9700-4DA0-8A6A-6EE717E177DC}">
      <dgm:prSet phldrT="[Texte]" custT="1"/>
      <dgm:spPr/>
      <dgm:t>
        <a:bodyPr/>
        <a:lstStyle/>
        <a:p>
          <a:r>
            <a:rPr lang="en-US" sz="2400" b="1" dirty="0" smtClean="0"/>
            <a:t>Labs</a:t>
          </a:r>
          <a:endParaRPr lang="en-US" sz="2400" b="1" dirty="0"/>
        </a:p>
      </dgm:t>
    </dgm:pt>
    <dgm:pt modelId="{8E30F16D-4991-4369-A118-382174D28E03}" type="parTrans" cxnId="{C207C878-6B27-4E7C-A410-034A2CD9ADEB}">
      <dgm:prSet/>
      <dgm:spPr/>
      <dgm:t>
        <a:bodyPr/>
        <a:lstStyle/>
        <a:p>
          <a:endParaRPr lang="en-US"/>
        </a:p>
      </dgm:t>
    </dgm:pt>
    <dgm:pt modelId="{5D30F542-CE0B-440A-A841-3A9C94360CE9}" type="sibTrans" cxnId="{C207C878-6B27-4E7C-A410-034A2CD9ADEB}">
      <dgm:prSet/>
      <dgm:spPr/>
      <dgm:t>
        <a:bodyPr/>
        <a:lstStyle/>
        <a:p>
          <a:endParaRPr lang="en-US"/>
        </a:p>
      </dgm:t>
    </dgm:pt>
    <dgm:pt modelId="{92C7A070-6301-49DC-BCF6-9E9005FEC9EB}">
      <dgm:prSet phldrT="[Texte]" custT="1"/>
      <dgm:spPr/>
      <dgm:t>
        <a:bodyPr/>
        <a:lstStyle/>
        <a:p>
          <a:r>
            <a:rPr lang="en-US" sz="4400" b="1" dirty="0" smtClean="0"/>
            <a:t>FSI</a:t>
          </a:r>
          <a:endParaRPr lang="en-US" sz="3100" b="1" dirty="0"/>
        </a:p>
      </dgm:t>
    </dgm:pt>
    <dgm:pt modelId="{40F70434-8263-4CB5-B44F-15E5DDFF5BC1}" type="parTrans" cxnId="{8B3D2E17-E3AF-499D-9FA4-1AA1190863BE}">
      <dgm:prSet/>
      <dgm:spPr/>
      <dgm:t>
        <a:bodyPr/>
        <a:lstStyle/>
        <a:p>
          <a:endParaRPr lang="en-US"/>
        </a:p>
      </dgm:t>
    </dgm:pt>
    <dgm:pt modelId="{63667124-9EAE-41EA-8284-57BC143B958B}" type="sibTrans" cxnId="{8B3D2E17-E3AF-499D-9FA4-1AA1190863BE}">
      <dgm:prSet/>
      <dgm:spPr/>
      <dgm:t>
        <a:bodyPr/>
        <a:lstStyle/>
        <a:p>
          <a:endParaRPr lang="en-US"/>
        </a:p>
      </dgm:t>
    </dgm:pt>
    <dgm:pt modelId="{4890D6FF-DCD7-4F8A-8E32-7652F7567C8D}" type="pres">
      <dgm:prSet presAssocID="{DDD55A34-02B2-4EEE-990F-B3901133F8FD}" presName="Name0" presStyleCnt="0">
        <dgm:presLayoutVars>
          <dgm:chMax val="4"/>
          <dgm:resizeHandles val="exact"/>
        </dgm:presLayoutVars>
      </dgm:prSet>
      <dgm:spPr/>
      <dgm:t>
        <a:bodyPr/>
        <a:lstStyle/>
        <a:p>
          <a:endParaRPr lang="en-US"/>
        </a:p>
      </dgm:t>
    </dgm:pt>
    <dgm:pt modelId="{420AAF91-BCBC-4F8B-B6A8-574CF8FE4124}" type="pres">
      <dgm:prSet presAssocID="{DDD55A34-02B2-4EEE-990F-B3901133F8FD}" presName="ellipse" presStyleLbl="trBgShp" presStyleIdx="0" presStyleCnt="1" custScaleX="88670"/>
      <dgm:spPr/>
    </dgm:pt>
    <dgm:pt modelId="{48C2A832-CBDA-4FC2-9BAF-B0D026A8F390}" type="pres">
      <dgm:prSet presAssocID="{DDD55A34-02B2-4EEE-990F-B3901133F8FD}" presName="arrow1" presStyleLbl="fgShp" presStyleIdx="0" presStyleCnt="1"/>
      <dgm:spPr/>
    </dgm:pt>
    <dgm:pt modelId="{054BB57E-554B-4515-AF64-214760762D8A}" type="pres">
      <dgm:prSet presAssocID="{DDD55A34-02B2-4EEE-990F-B3901133F8FD}" presName="rectangle" presStyleLbl="revTx" presStyleIdx="0" presStyleCnt="1">
        <dgm:presLayoutVars>
          <dgm:bulletEnabled val="1"/>
        </dgm:presLayoutVars>
      </dgm:prSet>
      <dgm:spPr/>
      <dgm:t>
        <a:bodyPr/>
        <a:lstStyle/>
        <a:p>
          <a:endParaRPr lang="en-US"/>
        </a:p>
      </dgm:t>
    </dgm:pt>
    <dgm:pt modelId="{22573E4B-BBB0-4F86-90BF-A92630B79997}" type="pres">
      <dgm:prSet presAssocID="{E626DC22-3AEB-423D-B851-26D578649B0E}" presName="item1" presStyleLbl="node1" presStyleIdx="0" presStyleCnt="3">
        <dgm:presLayoutVars>
          <dgm:bulletEnabled val="1"/>
        </dgm:presLayoutVars>
      </dgm:prSet>
      <dgm:spPr/>
      <dgm:t>
        <a:bodyPr/>
        <a:lstStyle/>
        <a:p>
          <a:endParaRPr lang="en-US"/>
        </a:p>
      </dgm:t>
    </dgm:pt>
    <dgm:pt modelId="{5C5C3A10-434E-4572-BC5D-BCA7AD0671CE}" type="pres">
      <dgm:prSet presAssocID="{B719F983-9700-4DA0-8A6A-6EE717E177DC}" presName="item2" presStyleLbl="node1" presStyleIdx="1" presStyleCnt="3">
        <dgm:presLayoutVars>
          <dgm:bulletEnabled val="1"/>
        </dgm:presLayoutVars>
      </dgm:prSet>
      <dgm:spPr/>
      <dgm:t>
        <a:bodyPr/>
        <a:lstStyle/>
        <a:p>
          <a:endParaRPr lang="en-US"/>
        </a:p>
      </dgm:t>
    </dgm:pt>
    <dgm:pt modelId="{C237C945-5F04-49E3-8729-8E8EE4D73B30}" type="pres">
      <dgm:prSet presAssocID="{92C7A070-6301-49DC-BCF6-9E9005FEC9EB}" presName="item3" presStyleLbl="node1" presStyleIdx="2" presStyleCnt="3" custScaleX="117474" custScaleY="117474">
        <dgm:presLayoutVars>
          <dgm:bulletEnabled val="1"/>
        </dgm:presLayoutVars>
      </dgm:prSet>
      <dgm:spPr/>
      <dgm:t>
        <a:bodyPr/>
        <a:lstStyle/>
        <a:p>
          <a:endParaRPr lang="en-US"/>
        </a:p>
      </dgm:t>
    </dgm:pt>
    <dgm:pt modelId="{ABE5B8D3-6A84-4E12-B0D5-D2A7F566802E}" type="pres">
      <dgm:prSet presAssocID="{DDD55A34-02B2-4EEE-990F-B3901133F8FD}" presName="funnel" presStyleLbl="trAlignAcc1" presStyleIdx="0" presStyleCnt="1" custScaleX="89366"/>
      <dgm:spPr/>
    </dgm:pt>
  </dgm:ptLst>
  <dgm:cxnLst>
    <dgm:cxn modelId="{694036A7-9C23-4CC5-8DB1-C3BDEFDD5887}" type="presOf" srcId="{92C7A070-6301-49DC-BCF6-9E9005FEC9EB}" destId="{054BB57E-554B-4515-AF64-214760762D8A}" srcOrd="0" destOrd="0" presId="urn:microsoft.com/office/officeart/2005/8/layout/funnel1"/>
    <dgm:cxn modelId="{BB62739F-3E4A-4056-BAF9-7A684A6612B2}" type="presOf" srcId="{B719F983-9700-4DA0-8A6A-6EE717E177DC}" destId="{22573E4B-BBB0-4F86-90BF-A92630B79997}" srcOrd="0" destOrd="0" presId="urn:microsoft.com/office/officeart/2005/8/layout/funnel1"/>
    <dgm:cxn modelId="{C3B143A4-5374-408B-802A-D46C9CD60103}" srcId="{DDD55A34-02B2-4EEE-990F-B3901133F8FD}" destId="{E626DC22-3AEB-423D-B851-26D578649B0E}" srcOrd="1" destOrd="0" parTransId="{0BA3206A-FD2E-4984-AB3C-90BD4D905930}" sibTransId="{518C76E2-A76D-48EA-A701-66AB8C3C403C}"/>
    <dgm:cxn modelId="{8B3D2E17-E3AF-499D-9FA4-1AA1190863BE}" srcId="{DDD55A34-02B2-4EEE-990F-B3901133F8FD}" destId="{92C7A070-6301-49DC-BCF6-9E9005FEC9EB}" srcOrd="3" destOrd="0" parTransId="{40F70434-8263-4CB5-B44F-15E5DDFF5BC1}" sibTransId="{63667124-9EAE-41EA-8284-57BC143B958B}"/>
    <dgm:cxn modelId="{37D731DD-F2A0-45C8-A48A-9351F21A4BC4}" type="presOf" srcId="{E626DC22-3AEB-423D-B851-26D578649B0E}" destId="{5C5C3A10-434E-4572-BC5D-BCA7AD0671CE}" srcOrd="0" destOrd="0" presId="urn:microsoft.com/office/officeart/2005/8/layout/funnel1"/>
    <dgm:cxn modelId="{C207C878-6B27-4E7C-A410-034A2CD9ADEB}" srcId="{DDD55A34-02B2-4EEE-990F-B3901133F8FD}" destId="{B719F983-9700-4DA0-8A6A-6EE717E177DC}" srcOrd="2" destOrd="0" parTransId="{8E30F16D-4991-4369-A118-382174D28E03}" sibTransId="{5D30F542-CE0B-440A-A841-3A9C94360CE9}"/>
    <dgm:cxn modelId="{0963B8FF-1B7B-4105-A924-5EB617E5520B}" srcId="{DDD55A34-02B2-4EEE-990F-B3901133F8FD}" destId="{64C22F99-820B-423C-A84F-71F93A399322}" srcOrd="0" destOrd="0" parTransId="{131826C8-F694-461F-B95D-44C0E0A38C57}" sibTransId="{3850ECA5-C3AE-4BA8-AC27-061699CF5053}"/>
    <dgm:cxn modelId="{90C0DD57-A8DE-4212-B25A-8F8540FC994B}" type="presOf" srcId="{DDD55A34-02B2-4EEE-990F-B3901133F8FD}" destId="{4890D6FF-DCD7-4F8A-8E32-7652F7567C8D}" srcOrd="0" destOrd="0" presId="urn:microsoft.com/office/officeart/2005/8/layout/funnel1"/>
    <dgm:cxn modelId="{311721A9-A776-4B88-BC72-13BA5849A63D}" type="presOf" srcId="{64C22F99-820B-423C-A84F-71F93A399322}" destId="{C237C945-5F04-49E3-8729-8E8EE4D73B30}" srcOrd="0" destOrd="0" presId="urn:microsoft.com/office/officeart/2005/8/layout/funnel1"/>
    <dgm:cxn modelId="{DE61FF1D-1006-49B7-8F70-8767A1D773DB}" type="presParOf" srcId="{4890D6FF-DCD7-4F8A-8E32-7652F7567C8D}" destId="{420AAF91-BCBC-4F8B-B6A8-574CF8FE4124}" srcOrd="0" destOrd="0" presId="urn:microsoft.com/office/officeart/2005/8/layout/funnel1"/>
    <dgm:cxn modelId="{A514EF5C-4DFC-4889-B948-62D8284B1855}" type="presParOf" srcId="{4890D6FF-DCD7-4F8A-8E32-7652F7567C8D}" destId="{48C2A832-CBDA-4FC2-9BAF-B0D026A8F390}" srcOrd="1" destOrd="0" presId="urn:microsoft.com/office/officeart/2005/8/layout/funnel1"/>
    <dgm:cxn modelId="{9DC22473-15D8-4E7A-AF45-4CEFD35DEE91}" type="presParOf" srcId="{4890D6FF-DCD7-4F8A-8E32-7652F7567C8D}" destId="{054BB57E-554B-4515-AF64-214760762D8A}" srcOrd="2" destOrd="0" presId="urn:microsoft.com/office/officeart/2005/8/layout/funnel1"/>
    <dgm:cxn modelId="{7DA3B508-77A5-4111-A2F2-C9B5DDC15F78}" type="presParOf" srcId="{4890D6FF-DCD7-4F8A-8E32-7652F7567C8D}" destId="{22573E4B-BBB0-4F86-90BF-A92630B79997}" srcOrd="3" destOrd="0" presId="urn:microsoft.com/office/officeart/2005/8/layout/funnel1"/>
    <dgm:cxn modelId="{F205B54D-1C9A-4EDD-8235-600563F41C08}" type="presParOf" srcId="{4890D6FF-DCD7-4F8A-8E32-7652F7567C8D}" destId="{5C5C3A10-434E-4572-BC5D-BCA7AD0671CE}" srcOrd="4" destOrd="0" presId="urn:microsoft.com/office/officeart/2005/8/layout/funnel1"/>
    <dgm:cxn modelId="{98DF6D64-8E82-45D9-81AA-7CDA3DD14D25}" type="presParOf" srcId="{4890D6FF-DCD7-4F8A-8E32-7652F7567C8D}" destId="{C237C945-5F04-49E3-8729-8E8EE4D73B30}" srcOrd="5" destOrd="0" presId="urn:microsoft.com/office/officeart/2005/8/layout/funnel1"/>
    <dgm:cxn modelId="{E4278DAB-B71D-4471-8CC0-E3AA9DF34D74}" type="presParOf" srcId="{4890D6FF-DCD7-4F8A-8E32-7652F7567C8D}" destId="{ABE5B8D3-6A84-4E12-B0D5-D2A7F566802E}"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D55A34-02B2-4EEE-990F-B3901133F8FD}"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64C22F99-820B-423C-A84F-71F93A399322}">
      <dgm:prSet phldrT="[Texte]" custT="1"/>
      <dgm:spPr>
        <a:solidFill>
          <a:srgbClr val="FF0000"/>
        </a:solidFill>
      </dgm:spPr>
      <dgm:t>
        <a:bodyPr/>
        <a:lstStyle/>
        <a:p>
          <a:r>
            <a:rPr lang="en-US" sz="2000" b="1" dirty="0" err="1" smtClean="0"/>
            <a:t>Compe-titive</a:t>
          </a:r>
          <a:r>
            <a:rPr lang="en-US" sz="2000" b="1" dirty="0" smtClean="0"/>
            <a:t> clusters</a:t>
          </a:r>
          <a:endParaRPr lang="en-US" sz="2000" b="1" dirty="0"/>
        </a:p>
      </dgm:t>
    </dgm:pt>
    <dgm:pt modelId="{131826C8-F694-461F-B95D-44C0E0A38C57}" type="parTrans" cxnId="{0963B8FF-1B7B-4105-A924-5EB617E5520B}">
      <dgm:prSet/>
      <dgm:spPr/>
      <dgm:t>
        <a:bodyPr/>
        <a:lstStyle/>
        <a:p>
          <a:endParaRPr lang="en-US"/>
        </a:p>
      </dgm:t>
    </dgm:pt>
    <dgm:pt modelId="{3850ECA5-C3AE-4BA8-AC27-061699CF5053}" type="sibTrans" cxnId="{0963B8FF-1B7B-4105-A924-5EB617E5520B}">
      <dgm:prSet/>
      <dgm:spPr/>
      <dgm:t>
        <a:bodyPr/>
        <a:lstStyle/>
        <a:p>
          <a:endParaRPr lang="en-US"/>
        </a:p>
      </dgm:t>
    </dgm:pt>
    <dgm:pt modelId="{E626DC22-3AEB-423D-B851-26D578649B0E}">
      <dgm:prSet phldrT="[Texte]"/>
      <dgm:spPr>
        <a:solidFill>
          <a:srgbClr val="00B050"/>
        </a:solidFill>
      </dgm:spPr>
      <dgm:t>
        <a:bodyPr/>
        <a:lstStyle/>
        <a:p>
          <a:r>
            <a:rPr lang="en-US" b="1" dirty="0" smtClean="0"/>
            <a:t>Partners</a:t>
          </a:r>
          <a:endParaRPr lang="en-US" b="1" dirty="0"/>
        </a:p>
      </dgm:t>
    </dgm:pt>
    <dgm:pt modelId="{0BA3206A-FD2E-4984-AB3C-90BD4D905930}" type="parTrans" cxnId="{C3B143A4-5374-408B-802A-D46C9CD60103}">
      <dgm:prSet/>
      <dgm:spPr/>
      <dgm:t>
        <a:bodyPr/>
        <a:lstStyle/>
        <a:p>
          <a:endParaRPr lang="en-US"/>
        </a:p>
      </dgm:t>
    </dgm:pt>
    <dgm:pt modelId="{518C76E2-A76D-48EA-A701-66AB8C3C403C}" type="sibTrans" cxnId="{C3B143A4-5374-408B-802A-D46C9CD60103}">
      <dgm:prSet/>
      <dgm:spPr/>
      <dgm:t>
        <a:bodyPr/>
        <a:lstStyle/>
        <a:p>
          <a:endParaRPr lang="en-US"/>
        </a:p>
      </dgm:t>
    </dgm:pt>
    <dgm:pt modelId="{B719F983-9700-4DA0-8A6A-6EE717E177DC}">
      <dgm:prSet phldrT="[Texte]" custT="1"/>
      <dgm:spPr/>
      <dgm:t>
        <a:bodyPr/>
        <a:lstStyle/>
        <a:p>
          <a:r>
            <a:rPr lang="en-US" sz="2400" b="1" dirty="0" smtClean="0"/>
            <a:t>Labs</a:t>
          </a:r>
          <a:endParaRPr lang="en-US" sz="2400" b="1" dirty="0"/>
        </a:p>
      </dgm:t>
    </dgm:pt>
    <dgm:pt modelId="{8E30F16D-4991-4369-A118-382174D28E03}" type="parTrans" cxnId="{C207C878-6B27-4E7C-A410-034A2CD9ADEB}">
      <dgm:prSet/>
      <dgm:spPr/>
      <dgm:t>
        <a:bodyPr/>
        <a:lstStyle/>
        <a:p>
          <a:endParaRPr lang="en-US"/>
        </a:p>
      </dgm:t>
    </dgm:pt>
    <dgm:pt modelId="{5D30F542-CE0B-440A-A841-3A9C94360CE9}" type="sibTrans" cxnId="{C207C878-6B27-4E7C-A410-034A2CD9ADEB}">
      <dgm:prSet/>
      <dgm:spPr/>
      <dgm:t>
        <a:bodyPr/>
        <a:lstStyle/>
        <a:p>
          <a:endParaRPr lang="en-US"/>
        </a:p>
      </dgm:t>
    </dgm:pt>
    <dgm:pt modelId="{92C7A070-6301-49DC-BCF6-9E9005FEC9EB}">
      <dgm:prSet phldrT="[Texte]" custT="1"/>
      <dgm:spPr/>
      <dgm:t>
        <a:bodyPr/>
        <a:lstStyle/>
        <a:p>
          <a:r>
            <a:rPr lang="en-US" sz="4400" b="1" dirty="0" smtClean="0"/>
            <a:t>FSI</a:t>
          </a:r>
          <a:endParaRPr lang="en-US" sz="3100" b="1" dirty="0"/>
        </a:p>
      </dgm:t>
    </dgm:pt>
    <dgm:pt modelId="{40F70434-8263-4CB5-B44F-15E5DDFF5BC1}" type="parTrans" cxnId="{8B3D2E17-E3AF-499D-9FA4-1AA1190863BE}">
      <dgm:prSet/>
      <dgm:spPr/>
      <dgm:t>
        <a:bodyPr/>
        <a:lstStyle/>
        <a:p>
          <a:endParaRPr lang="en-US"/>
        </a:p>
      </dgm:t>
    </dgm:pt>
    <dgm:pt modelId="{63667124-9EAE-41EA-8284-57BC143B958B}" type="sibTrans" cxnId="{8B3D2E17-E3AF-499D-9FA4-1AA1190863BE}">
      <dgm:prSet/>
      <dgm:spPr/>
      <dgm:t>
        <a:bodyPr/>
        <a:lstStyle/>
        <a:p>
          <a:endParaRPr lang="en-US"/>
        </a:p>
      </dgm:t>
    </dgm:pt>
    <dgm:pt modelId="{4890D6FF-DCD7-4F8A-8E32-7652F7567C8D}" type="pres">
      <dgm:prSet presAssocID="{DDD55A34-02B2-4EEE-990F-B3901133F8FD}" presName="Name0" presStyleCnt="0">
        <dgm:presLayoutVars>
          <dgm:chMax val="4"/>
          <dgm:resizeHandles val="exact"/>
        </dgm:presLayoutVars>
      </dgm:prSet>
      <dgm:spPr/>
      <dgm:t>
        <a:bodyPr/>
        <a:lstStyle/>
        <a:p>
          <a:endParaRPr lang="en-US"/>
        </a:p>
      </dgm:t>
    </dgm:pt>
    <dgm:pt modelId="{420AAF91-BCBC-4F8B-B6A8-574CF8FE4124}" type="pres">
      <dgm:prSet presAssocID="{DDD55A34-02B2-4EEE-990F-B3901133F8FD}" presName="ellipse" presStyleLbl="trBgShp" presStyleIdx="0" presStyleCnt="1" custScaleX="88670"/>
      <dgm:spPr/>
    </dgm:pt>
    <dgm:pt modelId="{48C2A832-CBDA-4FC2-9BAF-B0D026A8F390}" type="pres">
      <dgm:prSet presAssocID="{DDD55A34-02B2-4EEE-990F-B3901133F8FD}" presName="arrow1" presStyleLbl="fgShp" presStyleIdx="0" presStyleCnt="1"/>
      <dgm:spPr/>
    </dgm:pt>
    <dgm:pt modelId="{054BB57E-554B-4515-AF64-214760762D8A}" type="pres">
      <dgm:prSet presAssocID="{DDD55A34-02B2-4EEE-990F-B3901133F8FD}" presName="rectangle" presStyleLbl="revTx" presStyleIdx="0" presStyleCnt="1">
        <dgm:presLayoutVars>
          <dgm:bulletEnabled val="1"/>
        </dgm:presLayoutVars>
      </dgm:prSet>
      <dgm:spPr/>
      <dgm:t>
        <a:bodyPr/>
        <a:lstStyle/>
        <a:p>
          <a:endParaRPr lang="en-US"/>
        </a:p>
      </dgm:t>
    </dgm:pt>
    <dgm:pt modelId="{22573E4B-BBB0-4F86-90BF-A92630B79997}" type="pres">
      <dgm:prSet presAssocID="{E626DC22-3AEB-423D-B851-26D578649B0E}" presName="item1" presStyleLbl="node1" presStyleIdx="0" presStyleCnt="3">
        <dgm:presLayoutVars>
          <dgm:bulletEnabled val="1"/>
        </dgm:presLayoutVars>
      </dgm:prSet>
      <dgm:spPr/>
      <dgm:t>
        <a:bodyPr/>
        <a:lstStyle/>
        <a:p>
          <a:endParaRPr lang="en-US"/>
        </a:p>
      </dgm:t>
    </dgm:pt>
    <dgm:pt modelId="{5C5C3A10-434E-4572-BC5D-BCA7AD0671CE}" type="pres">
      <dgm:prSet presAssocID="{B719F983-9700-4DA0-8A6A-6EE717E177DC}" presName="item2" presStyleLbl="node1" presStyleIdx="1" presStyleCnt="3">
        <dgm:presLayoutVars>
          <dgm:bulletEnabled val="1"/>
        </dgm:presLayoutVars>
      </dgm:prSet>
      <dgm:spPr/>
      <dgm:t>
        <a:bodyPr/>
        <a:lstStyle/>
        <a:p>
          <a:endParaRPr lang="en-US"/>
        </a:p>
      </dgm:t>
    </dgm:pt>
    <dgm:pt modelId="{C237C945-5F04-49E3-8729-8E8EE4D73B30}" type="pres">
      <dgm:prSet presAssocID="{92C7A070-6301-49DC-BCF6-9E9005FEC9EB}" presName="item3" presStyleLbl="node1" presStyleIdx="2" presStyleCnt="3" custScaleX="117474" custScaleY="117474">
        <dgm:presLayoutVars>
          <dgm:bulletEnabled val="1"/>
        </dgm:presLayoutVars>
      </dgm:prSet>
      <dgm:spPr/>
      <dgm:t>
        <a:bodyPr/>
        <a:lstStyle/>
        <a:p>
          <a:endParaRPr lang="en-US"/>
        </a:p>
      </dgm:t>
    </dgm:pt>
    <dgm:pt modelId="{ABE5B8D3-6A84-4E12-B0D5-D2A7F566802E}" type="pres">
      <dgm:prSet presAssocID="{DDD55A34-02B2-4EEE-990F-B3901133F8FD}" presName="funnel" presStyleLbl="trAlignAcc1" presStyleIdx="0" presStyleCnt="1" custScaleX="89366"/>
      <dgm:spPr/>
    </dgm:pt>
  </dgm:ptLst>
  <dgm:cxnLst>
    <dgm:cxn modelId="{306DD467-7EFB-4805-8A9F-38AA61874219}" type="presOf" srcId="{E626DC22-3AEB-423D-B851-26D578649B0E}" destId="{5C5C3A10-434E-4572-BC5D-BCA7AD0671CE}" srcOrd="0" destOrd="0" presId="urn:microsoft.com/office/officeart/2005/8/layout/funnel1"/>
    <dgm:cxn modelId="{C3B143A4-5374-408B-802A-D46C9CD60103}" srcId="{DDD55A34-02B2-4EEE-990F-B3901133F8FD}" destId="{E626DC22-3AEB-423D-B851-26D578649B0E}" srcOrd="1" destOrd="0" parTransId="{0BA3206A-FD2E-4984-AB3C-90BD4D905930}" sibTransId="{518C76E2-A76D-48EA-A701-66AB8C3C403C}"/>
    <dgm:cxn modelId="{D0F52EBB-7219-4764-AACA-CFE92C561ABC}" type="presOf" srcId="{DDD55A34-02B2-4EEE-990F-B3901133F8FD}" destId="{4890D6FF-DCD7-4F8A-8E32-7652F7567C8D}" srcOrd="0" destOrd="0" presId="urn:microsoft.com/office/officeart/2005/8/layout/funnel1"/>
    <dgm:cxn modelId="{8B3D2E17-E3AF-499D-9FA4-1AA1190863BE}" srcId="{DDD55A34-02B2-4EEE-990F-B3901133F8FD}" destId="{92C7A070-6301-49DC-BCF6-9E9005FEC9EB}" srcOrd="3" destOrd="0" parTransId="{40F70434-8263-4CB5-B44F-15E5DDFF5BC1}" sibTransId="{63667124-9EAE-41EA-8284-57BC143B958B}"/>
    <dgm:cxn modelId="{9DE9B923-FB89-4600-AA81-84A893AABBD4}" type="presOf" srcId="{B719F983-9700-4DA0-8A6A-6EE717E177DC}" destId="{22573E4B-BBB0-4F86-90BF-A92630B79997}" srcOrd="0" destOrd="0" presId="urn:microsoft.com/office/officeart/2005/8/layout/funnel1"/>
    <dgm:cxn modelId="{C207C878-6B27-4E7C-A410-034A2CD9ADEB}" srcId="{DDD55A34-02B2-4EEE-990F-B3901133F8FD}" destId="{B719F983-9700-4DA0-8A6A-6EE717E177DC}" srcOrd="2" destOrd="0" parTransId="{8E30F16D-4991-4369-A118-382174D28E03}" sibTransId="{5D30F542-CE0B-440A-A841-3A9C94360CE9}"/>
    <dgm:cxn modelId="{10A2D942-2BF1-41D9-86D3-C7B238F5A04D}" type="presOf" srcId="{92C7A070-6301-49DC-BCF6-9E9005FEC9EB}" destId="{054BB57E-554B-4515-AF64-214760762D8A}" srcOrd="0" destOrd="0" presId="urn:microsoft.com/office/officeart/2005/8/layout/funnel1"/>
    <dgm:cxn modelId="{0963B8FF-1B7B-4105-A924-5EB617E5520B}" srcId="{DDD55A34-02B2-4EEE-990F-B3901133F8FD}" destId="{64C22F99-820B-423C-A84F-71F93A399322}" srcOrd="0" destOrd="0" parTransId="{131826C8-F694-461F-B95D-44C0E0A38C57}" sibTransId="{3850ECA5-C3AE-4BA8-AC27-061699CF5053}"/>
    <dgm:cxn modelId="{639E8C7D-79F6-41E6-BD2A-B587537921E9}" type="presOf" srcId="{64C22F99-820B-423C-A84F-71F93A399322}" destId="{C237C945-5F04-49E3-8729-8E8EE4D73B30}" srcOrd="0" destOrd="0" presId="urn:microsoft.com/office/officeart/2005/8/layout/funnel1"/>
    <dgm:cxn modelId="{74E30B9D-3E29-4653-AFA3-F3DC22EF133E}" type="presParOf" srcId="{4890D6FF-DCD7-4F8A-8E32-7652F7567C8D}" destId="{420AAF91-BCBC-4F8B-B6A8-574CF8FE4124}" srcOrd="0" destOrd="0" presId="urn:microsoft.com/office/officeart/2005/8/layout/funnel1"/>
    <dgm:cxn modelId="{C73B6204-490C-405A-9B60-C5922CC87225}" type="presParOf" srcId="{4890D6FF-DCD7-4F8A-8E32-7652F7567C8D}" destId="{48C2A832-CBDA-4FC2-9BAF-B0D026A8F390}" srcOrd="1" destOrd="0" presId="urn:microsoft.com/office/officeart/2005/8/layout/funnel1"/>
    <dgm:cxn modelId="{65BFDBC0-D3E0-4473-8752-354B4AFB48F0}" type="presParOf" srcId="{4890D6FF-DCD7-4F8A-8E32-7652F7567C8D}" destId="{054BB57E-554B-4515-AF64-214760762D8A}" srcOrd="2" destOrd="0" presId="urn:microsoft.com/office/officeart/2005/8/layout/funnel1"/>
    <dgm:cxn modelId="{8E6CC8FC-ABEB-47A8-A24B-288940C3830B}" type="presParOf" srcId="{4890D6FF-DCD7-4F8A-8E32-7652F7567C8D}" destId="{22573E4B-BBB0-4F86-90BF-A92630B79997}" srcOrd="3" destOrd="0" presId="urn:microsoft.com/office/officeart/2005/8/layout/funnel1"/>
    <dgm:cxn modelId="{2F663131-7660-4283-8F84-B5CBDDF24711}" type="presParOf" srcId="{4890D6FF-DCD7-4F8A-8E32-7652F7567C8D}" destId="{5C5C3A10-434E-4572-BC5D-BCA7AD0671CE}" srcOrd="4" destOrd="0" presId="urn:microsoft.com/office/officeart/2005/8/layout/funnel1"/>
    <dgm:cxn modelId="{A92575DF-1479-4A75-A0E1-7F650ADDDBB6}" type="presParOf" srcId="{4890D6FF-DCD7-4F8A-8E32-7652F7567C8D}" destId="{C237C945-5F04-49E3-8729-8E8EE4D73B30}" srcOrd="5" destOrd="0" presId="urn:microsoft.com/office/officeart/2005/8/layout/funnel1"/>
    <dgm:cxn modelId="{297B39BF-11EB-41BF-A557-E02E38D14E8C}" type="presParOf" srcId="{4890D6FF-DCD7-4F8A-8E32-7652F7567C8D}" destId="{ABE5B8D3-6A84-4E12-B0D5-D2A7F566802E}"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C8A066-6D74-4EB4-A597-82104854E214}">
      <dgm:prSet phldrT="[Texte]" custT="1"/>
      <dgm:spPr>
        <a:solidFill>
          <a:srgbClr val="00B050"/>
        </a:solidFill>
        <a:ln>
          <a:solidFill>
            <a:srgbClr val="00B050"/>
          </a:solidFill>
        </a:ln>
      </dgm:spPr>
      <dgm:t>
        <a:bodyPr/>
        <a:lstStyle/>
        <a:p>
          <a:r>
            <a:rPr lang="en-US" sz="2000" b="1" dirty="0" smtClean="0">
              <a:solidFill>
                <a:schemeClr val="bg1"/>
              </a:solidFill>
            </a:rPr>
            <a:t>Aeronautics, Space, Embedded systems</a:t>
          </a:r>
          <a:endParaRPr lang="en-US" sz="2000" b="1" dirty="0">
            <a:solidFill>
              <a:schemeClr val="bg1"/>
            </a:solidFill>
          </a:endParaRPr>
        </a:p>
      </dgm:t>
    </dgm:pt>
    <dgm:pt modelId="{1D20EAE3-70C2-476A-99E8-84755AB0EEE2}" type="parTrans" cxnId="{539A96F6-B674-47CB-B91A-6E63123B6483}">
      <dgm:prSet/>
      <dgm:spPr/>
      <dgm:t>
        <a:bodyPr/>
        <a:lstStyle/>
        <a:p>
          <a:endParaRPr lang="en-US"/>
        </a:p>
      </dgm:t>
    </dgm:pt>
    <dgm:pt modelId="{EBED319C-3EC6-4A51-9E56-EAC4C1662372}" type="sibTrans" cxnId="{539A96F6-B674-47CB-B91A-6E63123B6483}">
      <dgm:prSet/>
      <dgm:spPr>
        <a:ln>
          <a:solidFill>
            <a:schemeClr val="tx1"/>
          </a:solidFill>
        </a:ln>
      </dgm:spPr>
      <dgm:t>
        <a:bodyPr/>
        <a:lstStyle/>
        <a:p>
          <a:endParaRPr lang="en-US" sz="2000"/>
        </a:p>
      </dgm:t>
    </dgm:pt>
    <dgm:pt modelId="{C1D02A6E-DD10-43DC-A57C-BF262E623881}">
      <dgm:prSet phldrT="[Texte]" custT="1"/>
      <dgm:spPr>
        <a:solidFill>
          <a:srgbClr val="7030A0"/>
        </a:solidFill>
        <a:ln>
          <a:solidFill>
            <a:srgbClr val="7030A0"/>
          </a:solidFill>
        </a:ln>
      </dgm:spPr>
      <dgm:t>
        <a:bodyPr/>
        <a:lstStyle/>
        <a:p>
          <a:r>
            <a:rPr lang="en-US" sz="2000" b="1" dirty="0" smtClean="0">
              <a:solidFill>
                <a:schemeClr val="bg1"/>
              </a:solidFill>
            </a:rPr>
            <a:t>Environment : Ecology, Green Chemistry, Biomaterials, </a:t>
          </a:r>
          <a:r>
            <a:rPr lang="en-US" sz="2000" b="1" dirty="0" err="1" smtClean="0">
              <a:solidFill>
                <a:schemeClr val="bg1"/>
              </a:solidFill>
            </a:rPr>
            <a:t>Agrifood</a:t>
          </a:r>
          <a:r>
            <a:rPr lang="en-US" sz="2000" b="1" dirty="0" smtClean="0">
              <a:solidFill>
                <a:schemeClr val="bg1"/>
              </a:solidFill>
            </a:rPr>
            <a:t>, Renewable Energy</a:t>
          </a:r>
          <a:endParaRPr lang="en-US" sz="2000" b="1" dirty="0">
            <a:solidFill>
              <a:schemeClr val="bg1"/>
            </a:solidFill>
          </a:endParaRPr>
        </a:p>
      </dgm:t>
    </dgm:pt>
    <dgm:pt modelId="{0DA57806-527F-4C74-8E4F-C943BAAC77CC}" type="parTrans" cxnId="{882886C6-0E1B-4A2D-A3BC-B700AA8FC746}">
      <dgm:prSet/>
      <dgm:spPr/>
      <dgm:t>
        <a:bodyPr/>
        <a:lstStyle/>
        <a:p>
          <a:endParaRPr lang="en-US"/>
        </a:p>
      </dgm:t>
    </dgm:pt>
    <dgm:pt modelId="{068F91B8-57A9-41CC-9687-02B1E79FAFAA}" type="sibTrans" cxnId="{882886C6-0E1B-4A2D-A3BC-B700AA8FC746}">
      <dgm:prSet/>
      <dgm:spPr/>
      <dgm:t>
        <a:bodyPr/>
        <a:lstStyle/>
        <a:p>
          <a:endParaRPr lang="en-US"/>
        </a:p>
      </dgm:t>
    </dgm:pt>
    <dgm:pt modelId="{622C41E0-E834-4CB1-AAA2-28FCD659B80F}">
      <dgm:prSet custT="1"/>
      <dgm:spPr/>
      <dgm:t>
        <a:bodyPr/>
        <a:lstStyle/>
        <a:p>
          <a:r>
            <a:rPr lang="en-US" sz="2000" b="1" dirty="0" smtClean="0">
              <a:solidFill>
                <a:schemeClr val="bg1"/>
              </a:solidFill>
            </a:rPr>
            <a:t>Communication : Computer Science,  Mathematics,  Networks and Telecommunications </a:t>
          </a:r>
          <a:endParaRPr lang="en-US" sz="2000" b="1" dirty="0">
            <a:solidFill>
              <a:schemeClr val="bg1"/>
            </a:solidFill>
          </a:endParaRPr>
        </a:p>
      </dgm:t>
    </dgm:pt>
    <dgm:pt modelId="{8D35F256-CC0F-4950-8204-EE5167BC92AB}" type="parTrans" cxnId="{6134A0B8-5EF3-4CFD-AD9F-5847A78D0C83}">
      <dgm:prSet/>
      <dgm:spPr/>
      <dgm:t>
        <a:bodyPr/>
        <a:lstStyle/>
        <a:p>
          <a:endParaRPr lang="en-US"/>
        </a:p>
      </dgm:t>
    </dgm:pt>
    <dgm:pt modelId="{ED1BA325-2787-430A-940B-CF390694BF68}" type="sibTrans" cxnId="{6134A0B8-5EF3-4CFD-AD9F-5847A78D0C83}">
      <dgm:prSet/>
      <dgm:spPr/>
      <dgm:t>
        <a:bodyPr/>
        <a:lstStyle/>
        <a:p>
          <a:endParaRPr lang="en-US"/>
        </a:p>
      </dgm:t>
    </dgm:pt>
    <dgm:pt modelId="{7E73E711-8D27-48EE-B808-FB62A519D76A}">
      <dgm:prSet custT="1"/>
      <dgm:spPr>
        <a:solidFill>
          <a:srgbClr val="FFC000"/>
        </a:solidFill>
        <a:ln>
          <a:solidFill>
            <a:srgbClr val="FFC000"/>
          </a:solidFill>
        </a:ln>
      </dgm:spPr>
      <dgm:t>
        <a:bodyPr/>
        <a:lstStyle/>
        <a:p>
          <a:r>
            <a:rPr lang="en-US" sz="2000" b="1" dirty="0" smtClean="0">
              <a:solidFill>
                <a:schemeClr val="bg1"/>
              </a:solidFill>
            </a:rPr>
            <a:t>Energy : Production, Storage, Conversion</a:t>
          </a:r>
          <a:endParaRPr lang="en-US" sz="2000" b="1" dirty="0">
            <a:solidFill>
              <a:schemeClr val="bg1"/>
            </a:solidFill>
          </a:endParaRPr>
        </a:p>
      </dgm:t>
    </dgm:pt>
    <dgm:pt modelId="{D8144F63-26ED-4996-AEA9-6DF7D3CA5B0F}" type="parTrans" cxnId="{2FF0A1A1-1B23-46A0-8A20-848A7AF1FB58}">
      <dgm:prSet/>
      <dgm:spPr/>
      <dgm:t>
        <a:bodyPr/>
        <a:lstStyle/>
        <a:p>
          <a:endParaRPr lang="en-US"/>
        </a:p>
      </dgm:t>
    </dgm:pt>
    <dgm:pt modelId="{DBC57391-FBD7-45B7-ADE4-64204B88765F}" type="sibTrans" cxnId="{2FF0A1A1-1B23-46A0-8A20-848A7AF1FB58}">
      <dgm:prSet/>
      <dgm:spPr/>
      <dgm:t>
        <a:bodyPr/>
        <a:lstStyle/>
        <a:p>
          <a:endParaRPr lang="en-US"/>
        </a:p>
      </dgm:t>
    </dgm:pt>
    <dgm:pt modelId="{A027711A-9C22-4995-93EB-15C43B5DA92D}">
      <dgm:prSet phldrT="[Texte]" custT="1"/>
      <dgm:spPr>
        <a:solidFill>
          <a:srgbClr val="FF0000"/>
        </a:solidFill>
      </dgm:spPr>
      <dgm:t>
        <a:bodyPr/>
        <a:lstStyle/>
        <a:p>
          <a:r>
            <a:rPr lang="en-US" sz="2000" b="1" dirty="0" smtClean="0">
              <a:solidFill>
                <a:schemeClr val="bg1"/>
              </a:solidFill>
            </a:rPr>
            <a:t>Health : Biology, Genomics, Proteomics, Oncology, Toxicology, Health engineering</a:t>
          </a:r>
          <a:endParaRPr lang="en-US" sz="2000" b="1" dirty="0">
            <a:solidFill>
              <a:schemeClr val="bg1"/>
            </a:solidFill>
          </a:endParaRPr>
        </a:p>
      </dgm:t>
    </dgm:pt>
    <dgm:pt modelId="{32F9BE98-81FA-4A21-B148-24A428DBCA67}" type="parTrans" cxnId="{362D460E-4808-42BE-9206-44418B2CD914}">
      <dgm:prSet/>
      <dgm:spPr/>
      <dgm:t>
        <a:bodyPr/>
        <a:lstStyle/>
        <a:p>
          <a:endParaRPr lang="en-US"/>
        </a:p>
      </dgm:t>
    </dgm:pt>
    <dgm:pt modelId="{991CD399-73CF-4775-B430-CCA5F7733325}" type="sibTrans" cxnId="{362D460E-4808-42BE-9206-44418B2CD914}">
      <dgm:prSet/>
      <dgm:spPr/>
      <dgm:t>
        <a:bodyPr/>
        <a:lstStyle/>
        <a:p>
          <a:endParaRPr lang="en-US"/>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5"/>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5"/>
      <dgm:spPr/>
    </dgm:pt>
    <dgm:pt modelId="{3979E2C7-DB01-4FC2-A23B-961D7DB82CF9}" type="pres">
      <dgm:prSet presAssocID="{C0057CA1-56D8-4D16-BE3B-14511A3C6409}" presName="dstNode" presStyleLbl="node1" presStyleIdx="0" presStyleCnt="5"/>
      <dgm:spPr/>
    </dgm:pt>
    <dgm:pt modelId="{9B126660-71ED-4638-9433-2A5E4F5A370D}" type="pres">
      <dgm:prSet presAssocID="{AFC8A066-6D74-4EB4-A597-82104854E214}" presName="text_1" presStyleLbl="node1" presStyleIdx="0" presStyleCnt="5" custScaleY="72231">
        <dgm:presLayoutVars>
          <dgm:bulletEnabled val="1"/>
        </dgm:presLayoutVars>
      </dgm:prSet>
      <dgm:spPr/>
      <dgm:t>
        <a:bodyPr/>
        <a:lstStyle/>
        <a:p>
          <a:endParaRPr lang="en-US"/>
        </a:p>
      </dgm:t>
    </dgm:pt>
    <dgm:pt modelId="{FA51108E-68C3-4E0B-8BD3-F61189871A56}" type="pres">
      <dgm:prSet presAssocID="{AFC8A066-6D74-4EB4-A597-82104854E214}" presName="accent_1" presStyleCnt="0"/>
      <dgm:spPr/>
    </dgm:pt>
    <dgm:pt modelId="{F3A4C8D0-2B20-4CA6-8DD9-5603246AF2B2}" type="pres">
      <dgm:prSet presAssocID="{AFC8A066-6D74-4EB4-A597-82104854E214}" presName="accentRepeatNode" presStyleLbl="solidFgAcc1" presStyleIdx="0" presStyleCnt="5"/>
      <dgm:spPr>
        <a:ln>
          <a:solidFill>
            <a:srgbClr val="00B050"/>
          </a:solidFill>
        </a:ln>
      </dgm:spPr>
    </dgm:pt>
    <dgm:pt modelId="{140C3EB9-BCA0-4D2D-A302-A3EA03FE6BD9}" type="pres">
      <dgm:prSet presAssocID="{7E73E711-8D27-48EE-B808-FB62A519D76A}" presName="text_2" presStyleLbl="node1" presStyleIdx="1" presStyleCnt="5" custScaleY="79337">
        <dgm:presLayoutVars>
          <dgm:bulletEnabled val="1"/>
        </dgm:presLayoutVars>
      </dgm:prSet>
      <dgm:spPr/>
      <dgm:t>
        <a:bodyPr/>
        <a:lstStyle/>
        <a:p>
          <a:endParaRPr lang="en-US"/>
        </a:p>
      </dgm:t>
    </dgm:pt>
    <dgm:pt modelId="{C756C4D7-247E-4031-A2EC-1E0E2072C34A}" type="pres">
      <dgm:prSet presAssocID="{7E73E711-8D27-48EE-B808-FB62A519D76A}" presName="accent_2" presStyleCnt="0"/>
      <dgm:spPr/>
    </dgm:pt>
    <dgm:pt modelId="{527D2216-17A0-48D2-AAC6-68A5DBDDB7E0}" type="pres">
      <dgm:prSet presAssocID="{7E73E711-8D27-48EE-B808-FB62A519D76A}" presName="accentRepeatNode" presStyleLbl="solidFgAcc1" presStyleIdx="1" presStyleCnt="5"/>
      <dgm:spPr>
        <a:ln>
          <a:solidFill>
            <a:srgbClr val="FFC000"/>
          </a:solidFill>
        </a:ln>
      </dgm:spPr>
    </dgm:pt>
    <dgm:pt modelId="{2CACE3F9-555F-4E8E-9F63-FE0539E6164A}" type="pres">
      <dgm:prSet presAssocID="{622C41E0-E834-4CB1-AAA2-28FCD659B80F}" presName="text_3" presStyleLbl="node1" presStyleIdx="2" presStyleCnt="5">
        <dgm:presLayoutVars>
          <dgm:bulletEnabled val="1"/>
        </dgm:presLayoutVars>
      </dgm:prSet>
      <dgm:spPr/>
      <dgm:t>
        <a:bodyPr/>
        <a:lstStyle/>
        <a:p>
          <a:endParaRPr lang="en-US"/>
        </a:p>
      </dgm:t>
    </dgm:pt>
    <dgm:pt modelId="{8BCBEBF0-C89F-4EBC-8CE6-8934B99DB39F}" type="pres">
      <dgm:prSet presAssocID="{622C41E0-E834-4CB1-AAA2-28FCD659B80F}" presName="accent_3" presStyleCnt="0"/>
      <dgm:spPr/>
    </dgm:pt>
    <dgm:pt modelId="{0799CE23-633B-4C87-8CB5-9A57123568EB}" type="pres">
      <dgm:prSet presAssocID="{622C41E0-E834-4CB1-AAA2-28FCD659B80F}" presName="accentRepeatNode" presStyleLbl="solidFgAcc1" presStyleIdx="2" presStyleCnt="5"/>
      <dgm:spPr/>
    </dgm:pt>
    <dgm:pt modelId="{40826E47-0985-4BEA-B88A-AD0EE20C3F56}" type="pres">
      <dgm:prSet presAssocID="{C1D02A6E-DD10-43DC-A57C-BF262E623881}" presName="text_4" presStyleLbl="node1" presStyleIdx="3" presStyleCnt="5">
        <dgm:presLayoutVars>
          <dgm:bulletEnabled val="1"/>
        </dgm:presLayoutVars>
      </dgm:prSet>
      <dgm:spPr/>
      <dgm:t>
        <a:bodyPr/>
        <a:lstStyle/>
        <a:p>
          <a:endParaRPr lang="en-US"/>
        </a:p>
      </dgm:t>
    </dgm:pt>
    <dgm:pt modelId="{84C94D45-E224-4D7F-AA4B-5585614253A2}" type="pres">
      <dgm:prSet presAssocID="{C1D02A6E-DD10-43DC-A57C-BF262E623881}" presName="accent_4" presStyleCnt="0"/>
      <dgm:spPr/>
    </dgm:pt>
    <dgm:pt modelId="{F6A90A02-681C-4D5F-9D37-FCE24DE1742A}" type="pres">
      <dgm:prSet presAssocID="{C1D02A6E-DD10-43DC-A57C-BF262E623881}" presName="accentRepeatNode" presStyleLbl="solidFgAcc1" presStyleIdx="3" presStyleCnt="5"/>
      <dgm:spPr>
        <a:ln>
          <a:solidFill>
            <a:srgbClr val="7030A0"/>
          </a:solidFill>
        </a:ln>
      </dgm:spPr>
    </dgm:pt>
    <dgm:pt modelId="{95B0FA9B-065C-4B30-ADDE-6EDD2E6DB027}" type="pres">
      <dgm:prSet presAssocID="{A027711A-9C22-4995-93EB-15C43B5DA92D}" presName="text_5" presStyleLbl="node1" presStyleIdx="4" presStyleCnt="5">
        <dgm:presLayoutVars>
          <dgm:bulletEnabled val="1"/>
        </dgm:presLayoutVars>
      </dgm:prSet>
      <dgm:spPr/>
      <dgm:t>
        <a:bodyPr/>
        <a:lstStyle/>
        <a:p>
          <a:endParaRPr lang="en-US"/>
        </a:p>
      </dgm:t>
    </dgm:pt>
    <dgm:pt modelId="{C22F93C2-6844-465D-BD14-AAD8B73B400D}" type="pres">
      <dgm:prSet presAssocID="{A027711A-9C22-4995-93EB-15C43B5DA92D}" presName="accent_5" presStyleCnt="0"/>
      <dgm:spPr/>
    </dgm:pt>
    <dgm:pt modelId="{8A6C6F6C-EA86-475B-8883-D977E6C3D64B}" type="pres">
      <dgm:prSet presAssocID="{A027711A-9C22-4995-93EB-15C43B5DA92D}" presName="accentRepeatNode" presStyleLbl="solidFgAcc1" presStyleIdx="4" presStyleCnt="5"/>
      <dgm:spPr>
        <a:ln>
          <a:solidFill>
            <a:srgbClr val="FF0000"/>
          </a:solidFill>
        </a:ln>
      </dgm:spPr>
    </dgm:pt>
  </dgm:ptLst>
  <dgm:cxnLst>
    <dgm:cxn modelId="{362D460E-4808-42BE-9206-44418B2CD914}" srcId="{C0057CA1-56D8-4D16-BE3B-14511A3C6409}" destId="{A027711A-9C22-4995-93EB-15C43B5DA92D}" srcOrd="4" destOrd="0" parTransId="{32F9BE98-81FA-4A21-B148-24A428DBCA67}" sibTransId="{991CD399-73CF-4775-B430-CCA5F7733325}"/>
    <dgm:cxn modelId="{26AD44E8-E42A-4042-B656-4EDB9AD74B6F}" type="presOf" srcId="{7E73E711-8D27-48EE-B808-FB62A519D76A}" destId="{140C3EB9-BCA0-4D2D-A302-A3EA03FE6BD9}" srcOrd="0" destOrd="0" presId="urn:microsoft.com/office/officeart/2008/layout/VerticalCurvedList"/>
    <dgm:cxn modelId="{167842C1-500D-4FA1-A7C1-312C9ED8657F}" type="presOf" srcId="{C0057CA1-56D8-4D16-BE3B-14511A3C6409}" destId="{627196DE-A611-4B31-B147-497B1FD56E23}" srcOrd="0" destOrd="0" presId="urn:microsoft.com/office/officeart/2008/layout/VerticalCurvedList"/>
    <dgm:cxn modelId="{6134A0B8-5EF3-4CFD-AD9F-5847A78D0C83}" srcId="{C0057CA1-56D8-4D16-BE3B-14511A3C6409}" destId="{622C41E0-E834-4CB1-AAA2-28FCD659B80F}" srcOrd="2" destOrd="0" parTransId="{8D35F256-CC0F-4950-8204-EE5167BC92AB}" sibTransId="{ED1BA325-2787-430A-940B-CF390694BF68}"/>
    <dgm:cxn modelId="{539A96F6-B674-47CB-B91A-6E63123B6483}" srcId="{C0057CA1-56D8-4D16-BE3B-14511A3C6409}" destId="{AFC8A066-6D74-4EB4-A597-82104854E214}" srcOrd="0" destOrd="0" parTransId="{1D20EAE3-70C2-476A-99E8-84755AB0EEE2}" sibTransId="{EBED319C-3EC6-4A51-9E56-EAC4C1662372}"/>
    <dgm:cxn modelId="{868DA3AE-4D36-44E0-80EB-8AC76B17CE6D}" type="presOf" srcId="{EBED319C-3EC6-4A51-9E56-EAC4C1662372}" destId="{2F6DCD95-2F44-4E0F-BE71-51981C0C2216}" srcOrd="0" destOrd="0" presId="urn:microsoft.com/office/officeart/2008/layout/VerticalCurvedList"/>
    <dgm:cxn modelId="{6A284CB9-665E-4C9F-B978-F5F3BDBDDC54}" type="presOf" srcId="{622C41E0-E834-4CB1-AAA2-28FCD659B80F}" destId="{2CACE3F9-555F-4E8E-9F63-FE0539E6164A}" srcOrd="0" destOrd="0" presId="urn:microsoft.com/office/officeart/2008/layout/VerticalCurvedList"/>
    <dgm:cxn modelId="{882886C6-0E1B-4A2D-A3BC-B700AA8FC746}" srcId="{C0057CA1-56D8-4D16-BE3B-14511A3C6409}" destId="{C1D02A6E-DD10-43DC-A57C-BF262E623881}" srcOrd="3" destOrd="0" parTransId="{0DA57806-527F-4C74-8E4F-C943BAAC77CC}" sibTransId="{068F91B8-57A9-41CC-9687-02B1E79FAFAA}"/>
    <dgm:cxn modelId="{2FF0A1A1-1B23-46A0-8A20-848A7AF1FB58}" srcId="{C0057CA1-56D8-4D16-BE3B-14511A3C6409}" destId="{7E73E711-8D27-48EE-B808-FB62A519D76A}" srcOrd="1" destOrd="0" parTransId="{D8144F63-26ED-4996-AEA9-6DF7D3CA5B0F}" sibTransId="{DBC57391-FBD7-45B7-ADE4-64204B88765F}"/>
    <dgm:cxn modelId="{BC1CB822-90EC-4756-B373-303EA928AE84}" type="presOf" srcId="{A027711A-9C22-4995-93EB-15C43B5DA92D}" destId="{95B0FA9B-065C-4B30-ADDE-6EDD2E6DB027}" srcOrd="0" destOrd="0" presId="urn:microsoft.com/office/officeart/2008/layout/VerticalCurvedList"/>
    <dgm:cxn modelId="{215777ED-AA8A-4812-BD28-F99BA4E43962}" type="presOf" srcId="{C1D02A6E-DD10-43DC-A57C-BF262E623881}" destId="{40826E47-0985-4BEA-B88A-AD0EE20C3F56}" srcOrd="0" destOrd="0" presId="urn:microsoft.com/office/officeart/2008/layout/VerticalCurvedList"/>
    <dgm:cxn modelId="{C1FF09F0-D6B3-44E6-84C8-990139681649}" type="presOf" srcId="{AFC8A066-6D74-4EB4-A597-82104854E214}" destId="{9B126660-71ED-4638-9433-2A5E4F5A370D}" srcOrd="0" destOrd="0" presId="urn:microsoft.com/office/officeart/2008/layout/VerticalCurvedList"/>
    <dgm:cxn modelId="{CEF325FF-6D5C-455B-A7A8-5E3DF24102E6}" type="presParOf" srcId="{627196DE-A611-4B31-B147-497B1FD56E23}" destId="{BE64662A-9F94-4340-8F25-44408EB9915F}" srcOrd="0" destOrd="0" presId="urn:microsoft.com/office/officeart/2008/layout/VerticalCurvedList"/>
    <dgm:cxn modelId="{699B9B61-34C3-40BF-A633-15C695A3D6D1}" type="presParOf" srcId="{BE64662A-9F94-4340-8F25-44408EB9915F}" destId="{60A0B558-E722-436A-B6DC-875F63AE174B}" srcOrd="0" destOrd="0" presId="urn:microsoft.com/office/officeart/2008/layout/VerticalCurvedList"/>
    <dgm:cxn modelId="{F86760B6-1F08-4C9D-B4F7-FA4A7B2BB6EC}" type="presParOf" srcId="{60A0B558-E722-436A-B6DC-875F63AE174B}" destId="{DD23E8C3-54BC-4B51-A24B-8B2C11A4FE3B}" srcOrd="0" destOrd="0" presId="urn:microsoft.com/office/officeart/2008/layout/VerticalCurvedList"/>
    <dgm:cxn modelId="{B30D9D37-0462-4415-8B2C-8591D58EADE9}" type="presParOf" srcId="{60A0B558-E722-436A-B6DC-875F63AE174B}" destId="{2F6DCD95-2F44-4E0F-BE71-51981C0C2216}" srcOrd="1" destOrd="0" presId="urn:microsoft.com/office/officeart/2008/layout/VerticalCurvedList"/>
    <dgm:cxn modelId="{079E1FB6-BF32-4AD3-AC2E-D52D969B5EB5}" type="presParOf" srcId="{60A0B558-E722-436A-B6DC-875F63AE174B}" destId="{CDBBD4F3-27AE-428B-8222-9836EE55B6DD}" srcOrd="2" destOrd="0" presId="urn:microsoft.com/office/officeart/2008/layout/VerticalCurvedList"/>
    <dgm:cxn modelId="{544A7885-A35E-4FFD-88D8-F1D3BC5233EF}" type="presParOf" srcId="{60A0B558-E722-436A-B6DC-875F63AE174B}" destId="{3979E2C7-DB01-4FC2-A23B-961D7DB82CF9}" srcOrd="3" destOrd="0" presId="urn:microsoft.com/office/officeart/2008/layout/VerticalCurvedList"/>
    <dgm:cxn modelId="{1B22BD71-A3EE-4B00-B73E-B71023CDE284}" type="presParOf" srcId="{BE64662A-9F94-4340-8F25-44408EB9915F}" destId="{9B126660-71ED-4638-9433-2A5E4F5A370D}" srcOrd="1" destOrd="0" presId="urn:microsoft.com/office/officeart/2008/layout/VerticalCurvedList"/>
    <dgm:cxn modelId="{E2074B99-8113-491B-9FCB-F1BAAF25B917}" type="presParOf" srcId="{BE64662A-9F94-4340-8F25-44408EB9915F}" destId="{FA51108E-68C3-4E0B-8BD3-F61189871A56}" srcOrd="2" destOrd="0" presId="urn:microsoft.com/office/officeart/2008/layout/VerticalCurvedList"/>
    <dgm:cxn modelId="{BB31F3BB-2D58-4D70-9ED2-5C3763AE7654}" type="presParOf" srcId="{FA51108E-68C3-4E0B-8BD3-F61189871A56}" destId="{F3A4C8D0-2B20-4CA6-8DD9-5603246AF2B2}" srcOrd="0" destOrd="0" presId="urn:microsoft.com/office/officeart/2008/layout/VerticalCurvedList"/>
    <dgm:cxn modelId="{C421ABAD-B642-4FD2-83A7-AE12E6529EF8}" type="presParOf" srcId="{BE64662A-9F94-4340-8F25-44408EB9915F}" destId="{140C3EB9-BCA0-4D2D-A302-A3EA03FE6BD9}" srcOrd="3" destOrd="0" presId="urn:microsoft.com/office/officeart/2008/layout/VerticalCurvedList"/>
    <dgm:cxn modelId="{CC3ACF9E-9A18-4055-A927-49824F4AF6C1}" type="presParOf" srcId="{BE64662A-9F94-4340-8F25-44408EB9915F}" destId="{C756C4D7-247E-4031-A2EC-1E0E2072C34A}" srcOrd="4" destOrd="0" presId="urn:microsoft.com/office/officeart/2008/layout/VerticalCurvedList"/>
    <dgm:cxn modelId="{FC10E1F4-AFEC-42D3-B5DA-B028DDC71E8A}" type="presParOf" srcId="{C756C4D7-247E-4031-A2EC-1E0E2072C34A}" destId="{527D2216-17A0-48D2-AAC6-68A5DBDDB7E0}" srcOrd="0" destOrd="0" presId="urn:microsoft.com/office/officeart/2008/layout/VerticalCurvedList"/>
    <dgm:cxn modelId="{ECBC76B1-BA1F-4F63-8880-4753A84C0967}" type="presParOf" srcId="{BE64662A-9F94-4340-8F25-44408EB9915F}" destId="{2CACE3F9-555F-4E8E-9F63-FE0539E6164A}" srcOrd="5" destOrd="0" presId="urn:microsoft.com/office/officeart/2008/layout/VerticalCurvedList"/>
    <dgm:cxn modelId="{D9F4766D-0B98-40CB-B22D-1E068521204A}" type="presParOf" srcId="{BE64662A-9F94-4340-8F25-44408EB9915F}" destId="{8BCBEBF0-C89F-4EBC-8CE6-8934B99DB39F}" srcOrd="6" destOrd="0" presId="urn:microsoft.com/office/officeart/2008/layout/VerticalCurvedList"/>
    <dgm:cxn modelId="{059BFAC9-267D-4AF5-96BD-FD603AA3B2DB}" type="presParOf" srcId="{8BCBEBF0-C89F-4EBC-8CE6-8934B99DB39F}" destId="{0799CE23-633B-4C87-8CB5-9A57123568EB}" srcOrd="0" destOrd="0" presId="urn:microsoft.com/office/officeart/2008/layout/VerticalCurvedList"/>
    <dgm:cxn modelId="{F0315677-408D-4158-BAF8-FA252F249560}" type="presParOf" srcId="{BE64662A-9F94-4340-8F25-44408EB9915F}" destId="{40826E47-0985-4BEA-B88A-AD0EE20C3F56}" srcOrd="7" destOrd="0" presId="urn:microsoft.com/office/officeart/2008/layout/VerticalCurvedList"/>
    <dgm:cxn modelId="{8BAC50C9-6295-4F98-A3C7-3214218809FB}" type="presParOf" srcId="{BE64662A-9F94-4340-8F25-44408EB9915F}" destId="{84C94D45-E224-4D7F-AA4B-5585614253A2}" srcOrd="8" destOrd="0" presId="urn:microsoft.com/office/officeart/2008/layout/VerticalCurvedList"/>
    <dgm:cxn modelId="{CCD748CD-92BA-4549-BBE7-0C125E1B2E28}" type="presParOf" srcId="{84C94D45-E224-4D7F-AA4B-5585614253A2}" destId="{F6A90A02-681C-4D5F-9D37-FCE24DE1742A}" srcOrd="0" destOrd="0" presId="urn:microsoft.com/office/officeart/2008/layout/VerticalCurvedList"/>
    <dgm:cxn modelId="{D2B45C65-E2FA-41F9-8D13-DE941A0CF088}" type="presParOf" srcId="{BE64662A-9F94-4340-8F25-44408EB9915F}" destId="{95B0FA9B-065C-4B30-ADDE-6EDD2E6DB027}" srcOrd="9" destOrd="0" presId="urn:microsoft.com/office/officeart/2008/layout/VerticalCurvedList"/>
    <dgm:cxn modelId="{2405E476-0CFD-4AE5-973B-FD0761F66436}" type="presParOf" srcId="{BE64662A-9F94-4340-8F25-44408EB9915F}" destId="{C22F93C2-6844-465D-BD14-AAD8B73B400D}" srcOrd="10" destOrd="0" presId="urn:microsoft.com/office/officeart/2008/layout/VerticalCurvedList"/>
    <dgm:cxn modelId="{BB63273B-CAAE-4A3E-AEA8-74B7D9094A01}" type="presParOf" srcId="{C22F93C2-6844-465D-BD14-AAD8B73B400D}" destId="{8A6C6F6C-EA86-475B-8883-D977E6C3D6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6CCC74-8DAB-492A-94B1-792D82803A09}" type="doc">
      <dgm:prSet loTypeId="urn:microsoft.com/office/officeart/2005/8/layout/arrow2" loCatId="process" qsTypeId="urn:microsoft.com/office/officeart/2005/8/quickstyle/simple1" qsCatId="simple" csTypeId="urn:microsoft.com/office/officeart/2005/8/colors/accent1_2" csCatId="accent1" phldr="1"/>
      <dgm:spPr/>
    </dgm:pt>
    <dgm:pt modelId="{11023EFE-0BD0-4660-8C73-5FCA1F222AB6}">
      <dgm:prSet phldrT="[Texte]" custT="1"/>
      <dgm:spPr/>
      <dgm:t>
        <a:bodyPr/>
        <a:lstStyle/>
        <a:p>
          <a:r>
            <a:rPr lang="en-US" sz="1800" b="1" dirty="0" smtClean="0">
              <a:solidFill>
                <a:srgbClr val="FF0000"/>
              </a:solidFill>
              <a:latin typeface="Arial" panose="020B0604020202020204" pitchFamily="34" charset="0"/>
              <a:cs typeface="Arial" panose="020B0604020202020204" pitchFamily="34" charset="0"/>
            </a:rPr>
            <a:t>Educational curricula are jointly elaborated</a:t>
          </a:r>
          <a:endParaRPr lang="en-US" sz="1800" b="1" dirty="0">
            <a:solidFill>
              <a:srgbClr val="FF0000"/>
            </a:solidFill>
          </a:endParaRPr>
        </a:p>
      </dgm:t>
    </dgm:pt>
    <dgm:pt modelId="{D4D08702-224D-479F-AE9D-76191838A22A}" type="parTrans" cxnId="{C011ADF0-B941-414F-9A50-FC1C0DF901E9}">
      <dgm:prSet/>
      <dgm:spPr/>
      <dgm:t>
        <a:bodyPr/>
        <a:lstStyle/>
        <a:p>
          <a:endParaRPr lang="en-US"/>
        </a:p>
      </dgm:t>
    </dgm:pt>
    <dgm:pt modelId="{03F0FEC2-1FAD-4528-872A-0EF1C1F3E7F4}" type="sibTrans" cxnId="{C011ADF0-B941-414F-9A50-FC1C0DF901E9}">
      <dgm:prSet/>
      <dgm:spPr/>
      <dgm:t>
        <a:bodyPr/>
        <a:lstStyle/>
        <a:p>
          <a:endParaRPr lang="en-US"/>
        </a:p>
      </dgm:t>
    </dgm:pt>
    <dgm:pt modelId="{7C2DF04D-1E81-496C-A47B-FB3DE1D71307}">
      <dgm:prSet phldrT="[Texte]" custT="1"/>
      <dgm:spPr/>
      <dgm:t>
        <a:bodyPr/>
        <a:lstStyle/>
        <a:p>
          <a:r>
            <a:rPr lang="en-US" sz="1800" b="1" dirty="0" smtClean="0">
              <a:latin typeface="Arial" panose="020B0604020202020204" pitchFamily="34" charset="0"/>
              <a:cs typeface="Arial" panose="020B0604020202020204" pitchFamily="34" charset="0"/>
            </a:rPr>
            <a:t>Participation at all levels of decision (Councils)</a:t>
          </a:r>
          <a:endParaRPr lang="en-US" sz="1800" b="1" dirty="0"/>
        </a:p>
      </dgm:t>
    </dgm:pt>
    <dgm:pt modelId="{4210626B-2D91-4A53-AB13-21CACA4E0187}" type="parTrans" cxnId="{3C3661E6-4200-40FF-B890-5A2F9898DC99}">
      <dgm:prSet/>
      <dgm:spPr/>
      <dgm:t>
        <a:bodyPr/>
        <a:lstStyle/>
        <a:p>
          <a:endParaRPr lang="en-US"/>
        </a:p>
      </dgm:t>
    </dgm:pt>
    <dgm:pt modelId="{FEC8E4B1-7682-4B81-81AE-1B7689E22874}" type="sibTrans" cxnId="{3C3661E6-4200-40FF-B890-5A2F9898DC99}">
      <dgm:prSet/>
      <dgm:spPr/>
      <dgm:t>
        <a:bodyPr/>
        <a:lstStyle/>
        <a:p>
          <a:endParaRPr lang="en-US"/>
        </a:p>
      </dgm:t>
    </dgm:pt>
    <dgm:pt modelId="{95E272D7-ECEA-4C1D-B004-EE9FDA8A61FE}">
      <dgm:prSet phldrT="[Texte]" custT="1"/>
      <dgm:spPr/>
      <dgm:t>
        <a:bodyPr/>
        <a:lstStyle/>
        <a:p>
          <a:r>
            <a:rPr lang="en-US" sz="1800" b="1" dirty="0" smtClean="0">
              <a:solidFill>
                <a:srgbClr val="00B050"/>
              </a:solidFill>
              <a:latin typeface="Arial" panose="020B0604020202020204" pitchFamily="34" charset="0"/>
              <a:cs typeface="Arial" panose="020B0604020202020204" pitchFamily="34" charset="0"/>
            </a:rPr>
            <a:t>600 lecturers involved in our diplomas</a:t>
          </a:r>
          <a:endParaRPr lang="en-US" sz="1800" b="1" dirty="0">
            <a:solidFill>
              <a:srgbClr val="00B050"/>
            </a:solidFill>
          </a:endParaRPr>
        </a:p>
      </dgm:t>
    </dgm:pt>
    <dgm:pt modelId="{FC679168-8B16-4774-AD89-62BC0ADF60F3}" type="parTrans" cxnId="{887887B6-A89D-4E51-88DF-D334207C910F}">
      <dgm:prSet/>
      <dgm:spPr/>
      <dgm:t>
        <a:bodyPr/>
        <a:lstStyle/>
        <a:p>
          <a:endParaRPr lang="en-US"/>
        </a:p>
      </dgm:t>
    </dgm:pt>
    <dgm:pt modelId="{DA03183A-B0A2-4EAE-BAAE-A0DAB96247AB}" type="sibTrans" cxnId="{887887B6-A89D-4E51-88DF-D334207C910F}">
      <dgm:prSet/>
      <dgm:spPr/>
      <dgm:t>
        <a:bodyPr/>
        <a:lstStyle/>
        <a:p>
          <a:endParaRPr lang="en-US"/>
        </a:p>
      </dgm:t>
    </dgm:pt>
    <dgm:pt modelId="{3E924584-5C70-4DFB-872C-1FF9A33FDFF8}">
      <dgm:prSet phldrT="[Texte]" custT="1"/>
      <dgm:spPr/>
      <dgm:t>
        <a:bodyPr/>
        <a:lstStyle/>
        <a:p>
          <a:r>
            <a:rPr lang="en-US" sz="1800" b="1" dirty="0" smtClean="0">
              <a:latin typeface="Arial" panose="020B0604020202020204" pitchFamily="34" charset="0"/>
              <a:cs typeface="Arial" panose="020B0604020202020204" pitchFamily="34" charset="0"/>
            </a:rPr>
            <a:t> </a:t>
          </a:r>
          <a:endParaRPr lang="en-US" sz="1800" b="1" dirty="0"/>
        </a:p>
      </dgm:t>
    </dgm:pt>
    <dgm:pt modelId="{DA546B50-801E-48B4-BF70-ECBEE0362A60}" type="parTrans" cxnId="{9C37E22D-7675-4C11-B5F2-73AF37A25B0A}">
      <dgm:prSet/>
      <dgm:spPr/>
      <dgm:t>
        <a:bodyPr/>
        <a:lstStyle/>
        <a:p>
          <a:endParaRPr lang="en-US"/>
        </a:p>
      </dgm:t>
    </dgm:pt>
    <dgm:pt modelId="{BE645DF3-CC7E-4090-BBF6-8440FE347F9C}" type="sibTrans" cxnId="{9C37E22D-7675-4C11-B5F2-73AF37A25B0A}">
      <dgm:prSet/>
      <dgm:spPr/>
      <dgm:t>
        <a:bodyPr/>
        <a:lstStyle/>
        <a:p>
          <a:endParaRPr lang="en-US"/>
        </a:p>
      </dgm:t>
    </dgm:pt>
    <dgm:pt modelId="{E8AFBB30-B2DF-440C-9E70-BAB3DC5B3329}" type="pres">
      <dgm:prSet presAssocID="{2F6CCC74-8DAB-492A-94B1-792D82803A09}" presName="arrowDiagram" presStyleCnt="0">
        <dgm:presLayoutVars>
          <dgm:chMax val="5"/>
          <dgm:dir/>
          <dgm:resizeHandles val="exact"/>
        </dgm:presLayoutVars>
      </dgm:prSet>
      <dgm:spPr/>
    </dgm:pt>
    <dgm:pt modelId="{674A25CC-99EF-438A-9989-6D79C1BC4BB1}" type="pres">
      <dgm:prSet presAssocID="{2F6CCC74-8DAB-492A-94B1-792D82803A09}" presName="arrow" presStyleLbl="bgShp" presStyleIdx="0" presStyleCnt="1"/>
      <dgm:spPr/>
    </dgm:pt>
    <dgm:pt modelId="{2D9FA6A5-2D47-4C1F-A964-7DFA4A3B1A03}" type="pres">
      <dgm:prSet presAssocID="{2F6CCC74-8DAB-492A-94B1-792D82803A09}" presName="arrowDiagram4" presStyleCnt="0"/>
      <dgm:spPr/>
    </dgm:pt>
    <dgm:pt modelId="{5F2795B8-B09F-42D8-8BB5-99DFA5137CCB}" type="pres">
      <dgm:prSet presAssocID="{11023EFE-0BD0-4660-8C73-5FCA1F222AB6}" presName="bullet4a" presStyleLbl="node1" presStyleIdx="0" presStyleCnt="4"/>
      <dgm:spPr>
        <a:solidFill>
          <a:srgbClr val="FF0000"/>
        </a:solidFill>
      </dgm:spPr>
    </dgm:pt>
    <dgm:pt modelId="{2B680832-365D-4ECC-A27D-95BA902C48E9}" type="pres">
      <dgm:prSet presAssocID="{11023EFE-0BD0-4660-8C73-5FCA1F222AB6}" presName="textBox4a" presStyleLbl="revTx" presStyleIdx="0" presStyleCnt="4" custScaleX="268277" custScaleY="44785" custLinFactNeighborX="86163" custLinFactNeighborY="-6250">
        <dgm:presLayoutVars>
          <dgm:bulletEnabled val="1"/>
        </dgm:presLayoutVars>
      </dgm:prSet>
      <dgm:spPr/>
      <dgm:t>
        <a:bodyPr/>
        <a:lstStyle/>
        <a:p>
          <a:endParaRPr lang="en-US"/>
        </a:p>
      </dgm:t>
    </dgm:pt>
    <dgm:pt modelId="{7FBEFAA8-C76D-4FC7-9639-568B284C07AC}" type="pres">
      <dgm:prSet presAssocID="{7C2DF04D-1E81-496C-A47B-FB3DE1D71307}" presName="bullet4b" presStyleLbl="node1" presStyleIdx="1" presStyleCnt="4"/>
      <dgm:spPr>
        <a:solidFill>
          <a:schemeClr val="tx1"/>
        </a:solidFill>
      </dgm:spPr>
    </dgm:pt>
    <dgm:pt modelId="{A0BB2DCA-FF43-4148-A3A9-A73DB9DAF1C2}" type="pres">
      <dgm:prSet presAssocID="{7C2DF04D-1E81-496C-A47B-FB3DE1D71307}" presName="textBox4b" presStyleLbl="revTx" presStyleIdx="1" presStyleCnt="4" custScaleX="249065" custScaleY="26841" custLinFactNeighborX="53402" custLinFactNeighborY="-23127">
        <dgm:presLayoutVars>
          <dgm:bulletEnabled val="1"/>
        </dgm:presLayoutVars>
      </dgm:prSet>
      <dgm:spPr/>
      <dgm:t>
        <a:bodyPr/>
        <a:lstStyle/>
        <a:p>
          <a:endParaRPr lang="en-US"/>
        </a:p>
      </dgm:t>
    </dgm:pt>
    <dgm:pt modelId="{1193B2FE-20E8-44ED-A3D3-DC46DE6E5246}" type="pres">
      <dgm:prSet presAssocID="{95E272D7-ECEA-4C1D-B004-EE9FDA8A61FE}" presName="bullet4c" presStyleLbl="node1" presStyleIdx="2" presStyleCnt="4"/>
      <dgm:spPr>
        <a:solidFill>
          <a:srgbClr val="00B050"/>
        </a:solidFill>
      </dgm:spPr>
    </dgm:pt>
    <dgm:pt modelId="{5DEEFCCF-04FC-4F9E-8C72-58AE0A8606A9}" type="pres">
      <dgm:prSet presAssocID="{95E272D7-ECEA-4C1D-B004-EE9FDA8A61FE}" presName="textBox4c" presStyleLbl="revTx" presStyleIdx="2" presStyleCnt="4" custScaleX="208044" custScaleY="20807" custLinFactNeighborX="48179" custLinFactNeighborY="-27163">
        <dgm:presLayoutVars>
          <dgm:bulletEnabled val="1"/>
        </dgm:presLayoutVars>
      </dgm:prSet>
      <dgm:spPr/>
      <dgm:t>
        <a:bodyPr/>
        <a:lstStyle/>
        <a:p>
          <a:endParaRPr lang="en-US"/>
        </a:p>
      </dgm:t>
    </dgm:pt>
    <dgm:pt modelId="{CA34B8FC-C75A-421C-B053-AF6902DDE1BD}" type="pres">
      <dgm:prSet presAssocID="{3E924584-5C70-4DFB-872C-1FF9A33FDFF8}" presName="bullet4d" presStyleLbl="node1" presStyleIdx="3" presStyleCnt="4"/>
      <dgm:spPr/>
    </dgm:pt>
    <dgm:pt modelId="{DB2C86FD-0A71-4AB1-994A-94EB5CA112F5}" type="pres">
      <dgm:prSet presAssocID="{3E924584-5C70-4DFB-872C-1FF9A33FDFF8}" presName="textBox4d" presStyleLbl="revTx" presStyleIdx="3" presStyleCnt="4" custScaleX="317748" custScaleY="22212" custLinFactNeighborX="32590" custLinFactNeighborY="-29848">
        <dgm:presLayoutVars>
          <dgm:bulletEnabled val="1"/>
        </dgm:presLayoutVars>
      </dgm:prSet>
      <dgm:spPr/>
      <dgm:t>
        <a:bodyPr/>
        <a:lstStyle/>
        <a:p>
          <a:endParaRPr lang="en-US"/>
        </a:p>
      </dgm:t>
    </dgm:pt>
  </dgm:ptLst>
  <dgm:cxnLst>
    <dgm:cxn modelId="{109D1ED3-BC4E-4857-A209-1094EA7EEB3F}" type="presOf" srcId="{3E924584-5C70-4DFB-872C-1FF9A33FDFF8}" destId="{DB2C86FD-0A71-4AB1-994A-94EB5CA112F5}" srcOrd="0" destOrd="0" presId="urn:microsoft.com/office/officeart/2005/8/layout/arrow2"/>
    <dgm:cxn modelId="{EC80DB3E-4A06-4125-9B0E-F4E192E6C612}" type="presOf" srcId="{7C2DF04D-1E81-496C-A47B-FB3DE1D71307}" destId="{A0BB2DCA-FF43-4148-A3A9-A73DB9DAF1C2}" srcOrd="0" destOrd="0" presId="urn:microsoft.com/office/officeart/2005/8/layout/arrow2"/>
    <dgm:cxn modelId="{4C89D979-1F63-4827-87D5-18B912CCF5A7}" type="presOf" srcId="{95E272D7-ECEA-4C1D-B004-EE9FDA8A61FE}" destId="{5DEEFCCF-04FC-4F9E-8C72-58AE0A8606A9}" srcOrd="0" destOrd="0" presId="urn:microsoft.com/office/officeart/2005/8/layout/arrow2"/>
    <dgm:cxn modelId="{C011ADF0-B941-414F-9A50-FC1C0DF901E9}" srcId="{2F6CCC74-8DAB-492A-94B1-792D82803A09}" destId="{11023EFE-0BD0-4660-8C73-5FCA1F222AB6}" srcOrd="0" destOrd="0" parTransId="{D4D08702-224D-479F-AE9D-76191838A22A}" sibTransId="{03F0FEC2-1FAD-4528-872A-0EF1C1F3E7F4}"/>
    <dgm:cxn modelId="{9C37E22D-7675-4C11-B5F2-73AF37A25B0A}" srcId="{2F6CCC74-8DAB-492A-94B1-792D82803A09}" destId="{3E924584-5C70-4DFB-872C-1FF9A33FDFF8}" srcOrd="3" destOrd="0" parTransId="{DA546B50-801E-48B4-BF70-ECBEE0362A60}" sibTransId="{BE645DF3-CC7E-4090-BBF6-8440FE347F9C}"/>
    <dgm:cxn modelId="{3C3661E6-4200-40FF-B890-5A2F9898DC99}" srcId="{2F6CCC74-8DAB-492A-94B1-792D82803A09}" destId="{7C2DF04D-1E81-496C-A47B-FB3DE1D71307}" srcOrd="1" destOrd="0" parTransId="{4210626B-2D91-4A53-AB13-21CACA4E0187}" sibTransId="{FEC8E4B1-7682-4B81-81AE-1B7689E22874}"/>
    <dgm:cxn modelId="{BC343C48-5FB1-4CC1-B29C-DD7F5FF6BF27}" type="presOf" srcId="{11023EFE-0BD0-4660-8C73-5FCA1F222AB6}" destId="{2B680832-365D-4ECC-A27D-95BA902C48E9}" srcOrd="0" destOrd="0" presId="urn:microsoft.com/office/officeart/2005/8/layout/arrow2"/>
    <dgm:cxn modelId="{887887B6-A89D-4E51-88DF-D334207C910F}" srcId="{2F6CCC74-8DAB-492A-94B1-792D82803A09}" destId="{95E272D7-ECEA-4C1D-B004-EE9FDA8A61FE}" srcOrd="2" destOrd="0" parTransId="{FC679168-8B16-4774-AD89-62BC0ADF60F3}" sibTransId="{DA03183A-B0A2-4EAE-BAAE-A0DAB96247AB}"/>
    <dgm:cxn modelId="{8EBF5A1F-DEAB-49CA-B7CA-F021BFCB1552}" type="presOf" srcId="{2F6CCC74-8DAB-492A-94B1-792D82803A09}" destId="{E8AFBB30-B2DF-440C-9E70-BAB3DC5B3329}" srcOrd="0" destOrd="0" presId="urn:microsoft.com/office/officeart/2005/8/layout/arrow2"/>
    <dgm:cxn modelId="{B31C62FC-553A-40F7-B709-BDCE848C6743}" type="presParOf" srcId="{E8AFBB30-B2DF-440C-9E70-BAB3DC5B3329}" destId="{674A25CC-99EF-438A-9989-6D79C1BC4BB1}" srcOrd="0" destOrd="0" presId="urn:microsoft.com/office/officeart/2005/8/layout/arrow2"/>
    <dgm:cxn modelId="{9D97603F-DCD8-44B6-9781-44C97CCC61C7}" type="presParOf" srcId="{E8AFBB30-B2DF-440C-9E70-BAB3DC5B3329}" destId="{2D9FA6A5-2D47-4C1F-A964-7DFA4A3B1A03}" srcOrd="1" destOrd="0" presId="urn:microsoft.com/office/officeart/2005/8/layout/arrow2"/>
    <dgm:cxn modelId="{4DDFD7F6-4C6C-4A2F-825F-11DA464A19AF}" type="presParOf" srcId="{2D9FA6A5-2D47-4C1F-A964-7DFA4A3B1A03}" destId="{5F2795B8-B09F-42D8-8BB5-99DFA5137CCB}" srcOrd="0" destOrd="0" presId="urn:microsoft.com/office/officeart/2005/8/layout/arrow2"/>
    <dgm:cxn modelId="{B7118EF2-9A57-4140-942F-C8CAD06A720C}" type="presParOf" srcId="{2D9FA6A5-2D47-4C1F-A964-7DFA4A3B1A03}" destId="{2B680832-365D-4ECC-A27D-95BA902C48E9}" srcOrd="1" destOrd="0" presId="urn:microsoft.com/office/officeart/2005/8/layout/arrow2"/>
    <dgm:cxn modelId="{A8FC1451-A5BF-4574-B86E-BB9C88D6663A}" type="presParOf" srcId="{2D9FA6A5-2D47-4C1F-A964-7DFA4A3B1A03}" destId="{7FBEFAA8-C76D-4FC7-9639-568B284C07AC}" srcOrd="2" destOrd="0" presId="urn:microsoft.com/office/officeart/2005/8/layout/arrow2"/>
    <dgm:cxn modelId="{00007B55-5E7D-47B6-B2AF-7DD0B02DB4FE}" type="presParOf" srcId="{2D9FA6A5-2D47-4C1F-A964-7DFA4A3B1A03}" destId="{A0BB2DCA-FF43-4148-A3A9-A73DB9DAF1C2}" srcOrd="3" destOrd="0" presId="urn:microsoft.com/office/officeart/2005/8/layout/arrow2"/>
    <dgm:cxn modelId="{8BB6D3E5-47AA-42F8-96A5-0BE8A922284B}" type="presParOf" srcId="{2D9FA6A5-2D47-4C1F-A964-7DFA4A3B1A03}" destId="{1193B2FE-20E8-44ED-A3D3-DC46DE6E5246}" srcOrd="4" destOrd="0" presId="urn:microsoft.com/office/officeart/2005/8/layout/arrow2"/>
    <dgm:cxn modelId="{E45FE9F4-9E0B-40E5-9EC4-9829EB1C3560}" type="presParOf" srcId="{2D9FA6A5-2D47-4C1F-A964-7DFA4A3B1A03}" destId="{5DEEFCCF-04FC-4F9E-8C72-58AE0A8606A9}" srcOrd="5" destOrd="0" presId="urn:microsoft.com/office/officeart/2005/8/layout/arrow2"/>
    <dgm:cxn modelId="{84957C8A-7794-4C66-9059-03C0A2E5EBF8}" type="presParOf" srcId="{2D9FA6A5-2D47-4C1F-A964-7DFA4A3B1A03}" destId="{CA34B8FC-C75A-421C-B053-AF6902DDE1BD}" srcOrd="6" destOrd="0" presId="urn:microsoft.com/office/officeart/2005/8/layout/arrow2"/>
    <dgm:cxn modelId="{32B56A12-5512-4BC3-A9B6-921CE2C1E44D}" type="presParOf" srcId="{2D9FA6A5-2D47-4C1F-A964-7DFA4A3B1A03}" destId="{DB2C86FD-0A71-4AB1-994A-94EB5CA112F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C8A066-6D74-4EB4-A597-82104854E214}">
      <dgm:prSet phldrT="[Texte]" custT="1"/>
      <dgm:spPr>
        <a:solidFill>
          <a:srgbClr val="00B050"/>
        </a:solidFill>
        <a:ln>
          <a:solidFill>
            <a:srgbClr val="00B050"/>
          </a:solidFill>
        </a:ln>
      </dgm:spPr>
      <dgm:t>
        <a:bodyPr/>
        <a:lstStyle/>
        <a:p>
          <a:r>
            <a:rPr lang="en-US" sz="2000" b="1" dirty="0" smtClean="0">
              <a:solidFill>
                <a:schemeClr val="bg1"/>
              </a:solidFill>
            </a:rPr>
            <a:t>Aeronautics, Space, Embedded systems</a:t>
          </a:r>
          <a:endParaRPr lang="en-US" sz="2000" b="1" dirty="0">
            <a:solidFill>
              <a:schemeClr val="bg1"/>
            </a:solidFill>
          </a:endParaRPr>
        </a:p>
      </dgm:t>
    </dgm:pt>
    <dgm:pt modelId="{1D20EAE3-70C2-476A-99E8-84755AB0EEE2}" type="parTrans" cxnId="{539A96F6-B674-47CB-B91A-6E63123B6483}">
      <dgm:prSet/>
      <dgm:spPr/>
      <dgm:t>
        <a:bodyPr/>
        <a:lstStyle/>
        <a:p>
          <a:endParaRPr lang="en-US"/>
        </a:p>
      </dgm:t>
    </dgm:pt>
    <dgm:pt modelId="{EBED319C-3EC6-4A51-9E56-EAC4C1662372}" type="sibTrans" cxnId="{539A96F6-B674-47CB-B91A-6E63123B6483}">
      <dgm:prSet/>
      <dgm:spPr>
        <a:ln>
          <a:solidFill>
            <a:schemeClr val="tx1"/>
          </a:solidFill>
        </a:ln>
      </dgm:spPr>
      <dgm:t>
        <a:bodyPr/>
        <a:lstStyle/>
        <a:p>
          <a:endParaRPr lang="en-US" sz="2000"/>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9B126660-71ED-4638-9433-2A5E4F5A370D}" type="pres">
      <dgm:prSet presAssocID="{AFC8A066-6D74-4EB4-A597-82104854E214}" presName="text_1" presStyleLbl="node1" presStyleIdx="0" presStyleCnt="1" custScaleY="78069">
        <dgm:presLayoutVars>
          <dgm:bulletEnabled val="1"/>
        </dgm:presLayoutVars>
      </dgm:prSet>
      <dgm:spPr/>
      <dgm:t>
        <a:bodyPr/>
        <a:lstStyle/>
        <a:p>
          <a:endParaRPr lang="en-US"/>
        </a:p>
      </dgm:t>
    </dgm:pt>
    <dgm:pt modelId="{FA51108E-68C3-4E0B-8BD3-F61189871A56}" type="pres">
      <dgm:prSet presAssocID="{AFC8A066-6D74-4EB4-A597-82104854E214}" presName="accent_1" presStyleCnt="0"/>
      <dgm:spPr/>
    </dgm:pt>
    <dgm:pt modelId="{F3A4C8D0-2B20-4CA6-8DD9-5603246AF2B2}" type="pres">
      <dgm:prSet presAssocID="{AFC8A066-6D74-4EB4-A597-82104854E214}" presName="accentRepeatNode" presStyleLbl="solidFgAcc1" presStyleIdx="0" presStyleCnt="1"/>
      <dgm:spPr>
        <a:ln>
          <a:solidFill>
            <a:srgbClr val="00B050"/>
          </a:solidFill>
        </a:ln>
      </dgm:spPr>
    </dgm:pt>
  </dgm:ptLst>
  <dgm:cxnLst>
    <dgm:cxn modelId="{60333461-3C1B-401B-9FBB-D1EB2CCD8227}" type="presOf" srcId="{EBED319C-3EC6-4A51-9E56-EAC4C1662372}" destId="{2F6DCD95-2F44-4E0F-BE71-51981C0C2216}" srcOrd="0" destOrd="0" presId="urn:microsoft.com/office/officeart/2008/layout/VerticalCurvedList"/>
    <dgm:cxn modelId="{539A96F6-B674-47CB-B91A-6E63123B6483}" srcId="{C0057CA1-56D8-4D16-BE3B-14511A3C6409}" destId="{AFC8A066-6D74-4EB4-A597-82104854E214}" srcOrd="0" destOrd="0" parTransId="{1D20EAE3-70C2-476A-99E8-84755AB0EEE2}" sibTransId="{EBED319C-3EC6-4A51-9E56-EAC4C1662372}"/>
    <dgm:cxn modelId="{5BAF7F55-EB1F-42EC-954E-91C4AC39F45A}" type="presOf" srcId="{C0057CA1-56D8-4D16-BE3B-14511A3C6409}" destId="{627196DE-A611-4B31-B147-497B1FD56E23}" srcOrd="0" destOrd="0" presId="urn:microsoft.com/office/officeart/2008/layout/VerticalCurvedList"/>
    <dgm:cxn modelId="{79EC547D-12AF-472C-884A-811DE5011C87}" type="presOf" srcId="{AFC8A066-6D74-4EB4-A597-82104854E214}" destId="{9B126660-71ED-4638-9433-2A5E4F5A370D}" srcOrd="0" destOrd="0" presId="urn:microsoft.com/office/officeart/2008/layout/VerticalCurvedList"/>
    <dgm:cxn modelId="{83F6CD92-630F-4171-B773-0DF2CAE9E653}" type="presParOf" srcId="{627196DE-A611-4B31-B147-497B1FD56E23}" destId="{BE64662A-9F94-4340-8F25-44408EB9915F}" srcOrd="0" destOrd="0" presId="urn:microsoft.com/office/officeart/2008/layout/VerticalCurvedList"/>
    <dgm:cxn modelId="{631FA954-CD56-4B26-BAA9-4E0632425F97}" type="presParOf" srcId="{BE64662A-9F94-4340-8F25-44408EB9915F}" destId="{60A0B558-E722-436A-B6DC-875F63AE174B}" srcOrd="0" destOrd="0" presId="urn:microsoft.com/office/officeart/2008/layout/VerticalCurvedList"/>
    <dgm:cxn modelId="{A1380F3B-982D-42DC-8FA2-7C9F62F4DA6B}" type="presParOf" srcId="{60A0B558-E722-436A-B6DC-875F63AE174B}" destId="{DD23E8C3-54BC-4B51-A24B-8B2C11A4FE3B}" srcOrd="0" destOrd="0" presId="urn:microsoft.com/office/officeart/2008/layout/VerticalCurvedList"/>
    <dgm:cxn modelId="{3CCCF14A-08BB-4291-91A7-9F5618B3B2E3}" type="presParOf" srcId="{60A0B558-E722-436A-B6DC-875F63AE174B}" destId="{2F6DCD95-2F44-4E0F-BE71-51981C0C2216}" srcOrd="1" destOrd="0" presId="urn:microsoft.com/office/officeart/2008/layout/VerticalCurvedList"/>
    <dgm:cxn modelId="{7E719785-BE40-4128-BA2F-F721C786104C}" type="presParOf" srcId="{60A0B558-E722-436A-B6DC-875F63AE174B}" destId="{CDBBD4F3-27AE-428B-8222-9836EE55B6DD}" srcOrd="2" destOrd="0" presId="urn:microsoft.com/office/officeart/2008/layout/VerticalCurvedList"/>
    <dgm:cxn modelId="{944CAD6C-BFA8-4C30-9B90-F08DCBE2D05C}" type="presParOf" srcId="{60A0B558-E722-436A-B6DC-875F63AE174B}" destId="{3979E2C7-DB01-4FC2-A23B-961D7DB82CF9}" srcOrd="3" destOrd="0" presId="urn:microsoft.com/office/officeart/2008/layout/VerticalCurvedList"/>
    <dgm:cxn modelId="{E0C4C53D-9736-422A-9A19-EEAF58CF9942}" type="presParOf" srcId="{BE64662A-9F94-4340-8F25-44408EB9915F}" destId="{9B126660-71ED-4638-9433-2A5E4F5A370D}" srcOrd="1" destOrd="0" presId="urn:microsoft.com/office/officeart/2008/layout/VerticalCurvedList"/>
    <dgm:cxn modelId="{CBC34CBE-30BF-409F-983A-7F25F932F4AC}" type="presParOf" srcId="{BE64662A-9F94-4340-8F25-44408EB9915F}" destId="{FA51108E-68C3-4E0B-8BD3-F61189871A56}" srcOrd="2" destOrd="0" presId="urn:microsoft.com/office/officeart/2008/layout/VerticalCurvedList"/>
    <dgm:cxn modelId="{A794DD71-6399-4083-8A53-25A4BCC309A9}" type="presParOf" srcId="{FA51108E-68C3-4E0B-8BD3-F61189871A56}" destId="{F3A4C8D0-2B20-4CA6-8DD9-5603246AF2B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057CA1-56D8-4D16-BE3B-14511A3C640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C8A066-6D74-4EB4-A597-82104854E214}">
      <dgm:prSet phldrT="[Texte]" custT="1"/>
      <dgm:spPr>
        <a:solidFill>
          <a:srgbClr val="00B050"/>
        </a:solidFill>
        <a:ln>
          <a:solidFill>
            <a:srgbClr val="00B050"/>
          </a:solidFill>
        </a:ln>
      </dgm:spPr>
      <dgm:t>
        <a:bodyPr/>
        <a:lstStyle/>
        <a:p>
          <a:r>
            <a:rPr lang="en-US" sz="2000" b="1" dirty="0" smtClean="0">
              <a:solidFill>
                <a:schemeClr val="bg1"/>
              </a:solidFill>
            </a:rPr>
            <a:t>Aeronautics, Space, Embedded systems</a:t>
          </a:r>
          <a:endParaRPr lang="en-US" sz="2000" b="1" dirty="0">
            <a:solidFill>
              <a:schemeClr val="bg1"/>
            </a:solidFill>
          </a:endParaRPr>
        </a:p>
      </dgm:t>
    </dgm:pt>
    <dgm:pt modelId="{1D20EAE3-70C2-476A-99E8-84755AB0EEE2}" type="parTrans" cxnId="{539A96F6-B674-47CB-B91A-6E63123B6483}">
      <dgm:prSet/>
      <dgm:spPr/>
      <dgm:t>
        <a:bodyPr/>
        <a:lstStyle/>
        <a:p>
          <a:endParaRPr lang="en-US"/>
        </a:p>
      </dgm:t>
    </dgm:pt>
    <dgm:pt modelId="{EBED319C-3EC6-4A51-9E56-EAC4C1662372}" type="sibTrans" cxnId="{539A96F6-B674-47CB-B91A-6E63123B6483}">
      <dgm:prSet/>
      <dgm:spPr>
        <a:ln>
          <a:solidFill>
            <a:schemeClr val="tx1"/>
          </a:solidFill>
        </a:ln>
      </dgm:spPr>
      <dgm:t>
        <a:bodyPr/>
        <a:lstStyle/>
        <a:p>
          <a:endParaRPr lang="en-US" sz="2000"/>
        </a:p>
      </dgm:t>
    </dgm:pt>
    <dgm:pt modelId="{627196DE-A611-4B31-B147-497B1FD56E23}" type="pres">
      <dgm:prSet presAssocID="{C0057CA1-56D8-4D16-BE3B-14511A3C6409}" presName="Name0" presStyleCnt="0">
        <dgm:presLayoutVars>
          <dgm:chMax val="7"/>
          <dgm:chPref val="7"/>
          <dgm:dir/>
        </dgm:presLayoutVars>
      </dgm:prSet>
      <dgm:spPr/>
      <dgm:t>
        <a:bodyPr/>
        <a:lstStyle/>
        <a:p>
          <a:endParaRPr lang="en-US"/>
        </a:p>
      </dgm:t>
    </dgm:pt>
    <dgm:pt modelId="{BE64662A-9F94-4340-8F25-44408EB9915F}" type="pres">
      <dgm:prSet presAssocID="{C0057CA1-56D8-4D16-BE3B-14511A3C6409}" presName="Name1" presStyleCnt="0"/>
      <dgm:spPr/>
    </dgm:pt>
    <dgm:pt modelId="{60A0B558-E722-436A-B6DC-875F63AE174B}" type="pres">
      <dgm:prSet presAssocID="{C0057CA1-56D8-4D16-BE3B-14511A3C6409}" presName="cycle" presStyleCnt="0"/>
      <dgm:spPr/>
    </dgm:pt>
    <dgm:pt modelId="{DD23E8C3-54BC-4B51-A24B-8B2C11A4FE3B}" type="pres">
      <dgm:prSet presAssocID="{C0057CA1-56D8-4D16-BE3B-14511A3C6409}" presName="srcNode" presStyleLbl="node1" presStyleIdx="0" presStyleCnt="1"/>
      <dgm:spPr/>
    </dgm:pt>
    <dgm:pt modelId="{2F6DCD95-2F44-4E0F-BE71-51981C0C2216}" type="pres">
      <dgm:prSet presAssocID="{C0057CA1-56D8-4D16-BE3B-14511A3C6409}" presName="conn" presStyleLbl="parChTrans1D2" presStyleIdx="0" presStyleCnt="1"/>
      <dgm:spPr/>
      <dgm:t>
        <a:bodyPr/>
        <a:lstStyle/>
        <a:p>
          <a:endParaRPr lang="en-US"/>
        </a:p>
      </dgm:t>
    </dgm:pt>
    <dgm:pt modelId="{CDBBD4F3-27AE-428B-8222-9836EE55B6DD}" type="pres">
      <dgm:prSet presAssocID="{C0057CA1-56D8-4D16-BE3B-14511A3C6409}" presName="extraNode" presStyleLbl="node1" presStyleIdx="0" presStyleCnt="1"/>
      <dgm:spPr/>
    </dgm:pt>
    <dgm:pt modelId="{3979E2C7-DB01-4FC2-A23B-961D7DB82CF9}" type="pres">
      <dgm:prSet presAssocID="{C0057CA1-56D8-4D16-BE3B-14511A3C6409}" presName="dstNode" presStyleLbl="node1" presStyleIdx="0" presStyleCnt="1"/>
      <dgm:spPr/>
    </dgm:pt>
    <dgm:pt modelId="{9B126660-71ED-4638-9433-2A5E4F5A370D}" type="pres">
      <dgm:prSet presAssocID="{AFC8A066-6D74-4EB4-A597-82104854E214}" presName="text_1" presStyleLbl="node1" presStyleIdx="0" presStyleCnt="1" custScaleY="78069">
        <dgm:presLayoutVars>
          <dgm:bulletEnabled val="1"/>
        </dgm:presLayoutVars>
      </dgm:prSet>
      <dgm:spPr/>
      <dgm:t>
        <a:bodyPr/>
        <a:lstStyle/>
        <a:p>
          <a:endParaRPr lang="en-US"/>
        </a:p>
      </dgm:t>
    </dgm:pt>
    <dgm:pt modelId="{FA51108E-68C3-4E0B-8BD3-F61189871A56}" type="pres">
      <dgm:prSet presAssocID="{AFC8A066-6D74-4EB4-A597-82104854E214}" presName="accent_1" presStyleCnt="0"/>
      <dgm:spPr/>
    </dgm:pt>
    <dgm:pt modelId="{F3A4C8D0-2B20-4CA6-8DD9-5603246AF2B2}" type="pres">
      <dgm:prSet presAssocID="{AFC8A066-6D74-4EB4-A597-82104854E214}" presName="accentRepeatNode" presStyleLbl="solidFgAcc1" presStyleIdx="0" presStyleCnt="1"/>
      <dgm:spPr>
        <a:ln>
          <a:solidFill>
            <a:srgbClr val="00B050"/>
          </a:solidFill>
        </a:ln>
      </dgm:spPr>
    </dgm:pt>
  </dgm:ptLst>
  <dgm:cxnLst>
    <dgm:cxn modelId="{3A64C489-0545-473F-A1F5-97B66B843DE6}" type="presOf" srcId="{AFC8A066-6D74-4EB4-A597-82104854E214}" destId="{9B126660-71ED-4638-9433-2A5E4F5A370D}" srcOrd="0" destOrd="0" presId="urn:microsoft.com/office/officeart/2008/layout/VerticalCurvedList"/>
    <dgm:cxn modelId="{2D4C3782-3DE5-409C-99B8-DE5C55FB7E74}" type="presOf" srcId="{EBED319C-3EC6-4A51-9E56-EAC4C1662372}" destId="{2F6DCD95-2F44-4E0F-BE71-51981C0C2216}" srcOrd="0" destOrd="0" presId="urn:microsoft.com/office/officeart/2008/layout/VerticalCurvedList"/>
    <dgm:cxn modelId="{539A96F6-B674-47CB-B91A-6E63123B6483}" srcId="{C0057CA1-56D8-4D16-BE3B-14511A3C6409}" destId="{AFC8A066-6D74-4EB4-A597-82104854E214}" srcOrd="0" destOrd="0" parTransId="{1D20EAE3-70C2-476A-99E8-84755AB0EEE2}" sibTransId="{EBED319C-3EC6-4A51-9E56-EAC4C1662372}"/>
    <dgm:cxn modelId="{20020589-8776-438F-BE2F-8C8985731CF7}" type="presOf" srcId="{C0057CA1-56D8-4D16-BE3B-14511A3C6409}" destId="{627196DE-A611-4B31-B147-497B1FD56E23}" srcOrd="0" destOrd="0" presId="urn:microsoft.com/office/officeart/2008/layout/VerticalCurvedList"/>
    <dgm:cxn modelId="{3B4886E1-42F0-4E5F-AB1E-6BC291B5A6E2}" type="presParOf" srcId="{627196DE-A611-4B31-B147-497B1FD56E23}" destId="{BE64662A-9F94-4340-8F25-44408EB9915F}" srcOrd="0" destOrd="0" presId="urn:microsoft.com/office/officeart/2008/layout/VerticalCurvedList"/>
    <dgm:cxn modelId="{F29ED32A-7C95-4D8A-86F0-ABB3110399C1}" type="presParOf" srcId="{BE64662A-9F94-4340-8F25-44408EB9915F}" destId="{60A0B558-E722-436A-B6DC-875F63AE174B}" srcOrd="0" destOrd="0" presId="urn:microsoft.com/office/officeart/2008/layout/VerticalCurvedList"/>
    <dgm:cxn modelId="{7EFBA5EC-9554-4EBA-BCA5-6102A1E04C12}" type="presParOf" srcId="{60A0B558-E722-436A-B6DC-875F63AE174B}" destId="{DD23E8C3-54BC-4B51-A24B-8B2C11A4FE3B}" srcOrd="0" destOrd="0" presId="urn:microsoft.com/office/officeart/2008/layout/VerticalCurvedList"/>
    <dgm:cxn modelId="{895745AE-92CB-41BD-8BEE-A41D12FC18E9}" type="presParOf" srcId="{60A0B558-E722-436A-B6DC-875F63AE174B}" destId="{2F6DCD95-2F44-4E0F-BE71-51981C0C2216}" srcOrd="1" destOrd="0" presId="urn:microsoft.com/office/officeart/2008/layout/VerticalCurvedList"/>
    <dgm:cxn modelId="{587F6DA2-1DEC-4963-ADF7-C059A1BDC05C}" type="presParOf" srcId="{60A0B558-E722-436A-B6DC-875F63AE174B}" destId="{CDBBD4F3-27AE-428B-8222-9836EE55B6DD}" srcOrd="2" destOrd="0" presId="urn:microsoft.com/office/officeart/2008/layout/VerticalCurvedList"/>
    <dgm:cxn modelId="{D29C5616-609F-499D-9D2B-0552E8994DD4}" type="presParOf" srcId="{60A0B558-E722-436A-B6DC-875F63AE174B}" destId="{3979E2C7-DB01-4FC2-A23B-961D7DB82CF9}" srcOrd="3" destOrd="0" presId="urn:microsoft.com/office/officeart/2008/layout/VerticalCurvedList"/>
    <dgm:cxn modelId="{05103830-7BAE-4F5B-974C-D6A1E56BBEBE}" type="presParOf" srcId="{BE64662A-9F94-4340-8F25-44408EB9915F}" destId="{9B126660-71ED-4638-9433-2A5E4F5A370D}" srcOrd="1" destOrd="0" presId="urn:microsoft.com/office/officeart/2008/layout/VerticalCurvedList"/>
    <dgm:cxn modelId="{E755B147-2890-4494-A3C5-D892A6DBDA52}" type="presParOf" srcId="{BE64662A-9F94-4340-8F25-44408EB9915F}" destId="{FA51108E-68C3-4E0B-8BD3-F61189871A56}" srcOrd="2" destOrd="0" presId="urn:microsoft.com/office/officeart/2008/layout/VerticalCurvedList"/>
    <dgm:cxn modelId="{0F5B7B6E-989E-441D-9BFC-E56A3709D947}" type="presParOf" srcId="{FA51108E-68C3-4E0B-8BD3-F61189871A56}" destId="{F3A4C8D0-2B20-4CA6-8DD9-5603246AF2B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5371036" y="-822487"/>
          <a:ext cx="6395480" cy="6395480"/>
        </a:xfrm>
        <a:prstGeom prst="blockArc">
          <a:avLst>
            <a:gd name="adj1" fmla="val 18900000"/>
            <a:gd name="adj2" fmla="val 2700000"/>
            <a:gd name="adj3" fmla="val 338"/>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126660-71ED-4638-9433-2A5E4F5A370D}">
      <dsp:nvSpPr>
        <dsp:cNvPr id="0" name=""/>
        <dsp:cNvSpPr/>
      </dsp:nvSpPr>
      <dsp:spPr>
        <a:xfrm>
          <a:off x="447975" y="296811"/>
          <a:ext cx="6529325" cy="594003"/>
        </a:xfrm>
        <a:prstGeom prst="rect">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Aeronautics, Space, Embedded systems</a:t>
          </a:r>
          <a:endParaRPr lang="en-US" sz="2000" b="1" kern="1200" dirty="0">
            <a:solidFill>
              <a:schemeClr val="bg1"/>
            </a:solidFill>
          </a:endParaRPr>
        </a:p>
      </dsp:txBody>
      <dsp:txXfrm>
        <a:off x="447975" y="296811"/>
        <a:ext cx="6529325" cy="594003"/>
      </dsp:txXfrm>
    </dsp:sp>
    <dsp:sp modelId="{F3A4C8D0-2B20-4CA6-8DD9-5603246AF2B2}">
      <dsp:nvSpPr>
        <dsp:cNvPr id="0" name=""/>
        <dsp:cNvSpPr/>
      </dsp:nvSpPr>
      <dsp:spPr>
        <a:xfrm>
          <a:off x="76723" y="222561"/>
          <a:ext cx="742504" cy="742504"/>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140C3EB9-BCA0-4D2D-A302-A3EA03FE6BD9}">
      <dsp:nvSpPr>
        <dsp:cNvPr id="0" name=""/>
        <dsp:cNvSpPr/>
      </dsp:nvSpPr>
      <dsp:spPr>
        <a:xfrm>
          <a:off x="873620" y="1187531"/>
          <a:ext cx="6103679" cy="594003"/>
        </a:xfrm>
        <a:prstGeom prst="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Energy : Production, Storage, Conversion</a:t>
          </a:r>
          <a:endParaRPr lang="en-US" sz="2000" b="1" kern="1200" dirty="0">
            <a:solidFill>
              <a:schemeClr val="bg1"/>
            </a:solidFill>
          </a:endParaRPr>
        </a:p>
      </dsp:txBody>
      <dsp:txXfrm>
        <a:off x="873620" y="1187531"/>
        <a:ext cx="6103679" cy="594003"/>
      </dsp:txXfrm>
    </dsp:sp>
    <dsp:sp modelId="{527D2216-17A0-48D2-AAC6-68A5DBDDB7E0}">
      <dsp:nvSpPr>
        <dsp:cNvPr id="0" name=""/>
        <dsp:cNvSpPr/>
      </dsp:nvSpPr>
      <dsp:spPr>
        <a:xfrm>
          <a:off x="502368" y="1113281"/>
          <a:ext cx="742504" cy="742504"/>
        </a:xfrm>
        <a:prstGeom prst="ellipse">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2CACE3F9-555F-4E8E-9F63-FE0539E6164A}">
      <dsp:nvSpPr>
        <dsp:cNvPr id="0" name=""/>
        <dsp:cNvSpPr/>
      </dsp:nvSpPr>
      <dsp:spPr>
        <a:xfrm>
          <a:off x="1004259" y="2078251"/>
          <a:ext cx="5973040" cy="5940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Communication : Computer Science,  Mathematics,  Networks and Telecommunications </a:t>
          </a:r>
          <a:endParaRPr lang="en-US" sz="2000" b="1" kern="1200" dirty="0">
            <a:solidFill>
              <a:schemeClr val="bg1"/>
            </a:solidFill>
          </a:endParaRPr>
        </a:p>
      </dsp:txBody>
      <dsp:txXfrm>
        <a:off x="1004259" y="2078251"/>
        <a:ext cx="5973040" cy="594003"/>
      </dsp:txXfrm>
    </dsp:sp>
    <dsp:sp modelId="{0799CE23-633B-4C87-8CB5-9A57123568EB}">
      <dsp:nvSpPr>
        <dsp:cNvPr id="0" name=""/>
        <dsp:cNvSpPr/>
      </dsp:nvSpPr>
      <dsp:spPr>
        <a:xfrm>
          <a:off x="633007" y="2004000"/>
          <a:ext cx="742504" cy="74250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26E47-0985-4BEA-B88A-AD0EE20C3F56}">
      <dsp:nvSpPr>
        <dsp:cNvPr id="0" name=""/>
        <dsp:cNvSpPr/>
      </dsp:nvSpPr>
      <dsp:spPr>
        <a:xfrm>
          <a:off x="873620" y="2968971"/>
          <a:ext cx="6103679" cy="594003"/>
        </a:xfrm>
        <a:prstGeom prst="rect">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Environment : Ecology, Green Chemistry, Biomaterials, </a:t>
          </a:r>
          <a:r>
            <a:rPr lang="en-US" sz="2000" b="1" kern="1200" dirty="0" err="1" smtClean="0">
              <a:solidFill>
                <a:schemeClr val="bg1"/>
              </a:solidFill>
            </a:rPr>
            <a:t>Agrifood</a:t>
          </a:r>
          <a:r>
            <a:rPr lang="en-US" sz="2000" b="1" kern="1200" dirty="0" smtClean="0">
              <a:solidFill>
                <a:schemeClr val="bg1"/>
              </a:solidFill>
            </a:rPr>
            <a:t>, Renewable Energy</a:t>
          </a:r>
          <a:endParaRPr lang="en-US" sz="2000" b="1" kern="1200" dirty="0">
            <a:solidFill>
              <a:schemeClr val="bg1"/>
            </a:solidFill>
          </a:endParaRPr>
        </a:p>
      </dsp:txBody>
      <dsp:txXfrm>
        <a:off x="873620" y="2968971"/>
        <a:ext cx="6103679" cy="594003"/>
      </dsp:txXfrm>
    </dsp:sp>
    <dsp:sp modelId="{F6A90A02-681C-4D5F-9D37-FCE24DE1742A}">
      <dsp:nvSpPr>
        <dsp:cNvPr id="0" name=""/>
        <dsp:cNvSpPr/>
      </dsp:nvSpPr>
      <dsp:spPr>
        <a:xfrm>
          <a:off x="502368" y="2894720"/>
          <a:ext cx="742504" cy="742504"/>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95B0FA9B-065C-4B30-ADDE-6EDD2E6DB027}">
      <dsp:nvSpPr>
        <dsp:cNvPr id="0" name=""/>
        <dsp:cNvSpPr/>
      </dsp:nvSpPr>
      <dsp:spPr>
        <a:xfrm>
          <a:off x="447975" y="3859691"/>
          <a:ext cx="6529325" cy="594003"/>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49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Health : Biology, Genomics, Proteomics, Oncology, Toxicology, Health engineering</a:t>
          </a:r>
          <a:endParaRPr lang="en-US" sz="2000" b="1" kern="1200" dirty="0">
            <a:solidFill>
              <a:schemeClr val="bg1"/>
            </a:solidFill>
          </a:endParaRPr>
        </a:p>
      </dsp:txBody>
      <dsp:txXfrm>
        <a:off x="447975" y="3859691"/>
        <a:ext cx="6529325" cy="594003"/>
      </dsp:txXfrm>
    </dsp:sp>
    <dsp:sp modelId="{8A6C6F6C-EA86-475B-8883-D977E6C3D64B}">
      <dsp:nvSpPr>
        <dsp:cNvPr id="0" name=""/>
        <dsp:cNvSpPr/>
      </dsp:nvSpPr>
      <dsp:spPr>
        <a:xfrm>
          <a:off x="76723" y="3785440"/>
          <a:ext cx="742504" cy="742504"/>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163123" y="-198472"/>
          <a:ext cx="1519461" cy="1519461"/>
        </a:xfrm>
        <a:prstGeom prst="blockArc">
          <a:avLst>
            <a:gd name="adj1" fmla="val 18900000"/>
            <a:gd name="adj2" fmla="val 2700000"/>
            <a:gd name="adj3" fmla="val 1422"/>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126660-71ED-4638-9433-2A5E4F5A370D}">
      <dsp:nvSpPr>
        <dsp:cNvPr id="0" name=""/>
        <dsp:cNvSpPr/>
      </dsp:nvSpPr>
      <dsp:spPr>
        <a:xfrm>
          <a:off x="345978" y="345176"/>
          <a:ext cx="6697351" cy="432162"/>
        </a:xfrm>
        <a:prstGeom prst="rect">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499"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Aeronautics, Space, Embedded systems</a:t>
          </a:r>
          <a:endParaRPr lang="en-US" sz="2000" b="1" kern="1200" dirty="0">
            <a:solidFill>
              <a:schemeClr val="bg1"/>
            </a:solidFill>
          </a:endParaRPr>
        </a:p>
      </dsp:txBody>
      <dsp:txXfrm>
        <a:off x="345978" y="345176"/>
        <a:ext cx="6697351" cy="432162"/>
      </dsp:txXfrm>
    </dsp:sp>
    <dsp:sp modelId="{F3A4C8D0-2B20-4CA6-8DD9-5603246AF2B2}">
      <dsp:nvSpPr>
        <dsp:cNvPr id="0" name=""/>
        <dsp:cNvSpPr/>
      </dsp:nvSpPr>
      <dsp:spPr>
        <a:xfrm>
          <a:off x="0" y="215279"/>
          <a:ext cx="691956" cy="691956"/>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263879" y="-215224"/>
          <a:ext cx="1650355" cy="1650355"/>
        </a:xfrm>
        <a:prstGeom prst="blockArc">
          <a:avLst>
            <a:gd name="adj1" fmla="val 18900000"/>
            <a:gd name="adj2" fmla="val 2700000"/>
            <a:gd name="adj3" fmla="val 1309"/>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97CBC1-2EA9-42DE-AAFE-6745F4B10D64}">
      <dsp:nvSpPr>
        <dsp:cNvPr id="0" name=""/>
        <dsp:cNvSpPr/>
      </dsp:nvSpPr>
      <dsp:spPr>
        <a:xfrm>
          <a:off x="375548" y="309514"/>
          <a:ext cx="6667781" cy="6008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4151"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Communication : Computer Science,  Mathematics,  Networks and Telecommunications </a:t>
          </a:r>
          <a:endParaRPr lang="en-US" sz="2000" b="1" kern="1200" dirty="0">
            <a:solidFill>
              <a:schemeClr val="bg1"/>
            </a:solidFill>
          </a:endParaRPr>
        </a:p>
      </dsp:txBody>
      <dsp:txXfrm>
        <a:off x="375548" y="309514"/>
        <a:ext cx="6667781" cy="600878"/>
      </dsp:txXfrm>
    </dsp:sp>
    <dsp:sp modelId="{0799CE23-633B-4C87-8CB5-9A57123568EB}">
      <dsp:nvSpPr>
        <dsp:cNvPr id="0" name=""/>
        <dsp:cNvSpPr/>
      </dsp:nvSpPr>
      <dsp:spPr>
        <a:xfrm>
          <a:off x="0" y="234404"/>
          <a:ext cx="751097" cy="75109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263879" y="-215224"/>
          <a:ext cx="1650355" cy="1650355"/>
        </a:xfrm>
        <a:prstGeom prst="blockArc">
          <a:avLst>
            <a:gd name="adj1" fmla="val 18900000"/>
            <a:gd name="adj2" fmla="val 2700000"/>
            <a:gd name="adj3" fmla="val 1309"/>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97CBC1-2EA9-42DE-AAFE-6745F4B10D64}">
      <dsp:nvSpPr>
        <dsp:cNvPr id="0" name=""/>
        <dsp:cNvSpPr/>
      </dsp:nvSpPr>
      <dsp:spPr>
        <a:xfrm>
          <a:off x="375548" y="309514"/>
          <a:ext cx="6667781" cy="6008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4151"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Communication : Computer Science,  Mathematics,  Networks and Telecommunications </a:t>
          </a:r>
          <a:endParaRPr lang="en-US" sz="2000" b="1" kern="1200" dirty="0">
            <a:solidFill>
              <a:schemeClr val="bg1"/>
            </a:solidFill>
          </a:endParaRPr>
        </a:p>
      </dsp:txBody>
      <dsp:txXfrm>
        <a:off x="375548" y="309514"/>
        <a:ext cx="6667781" cy="600878"/>
      </dsp:txXfrm>
    </dsp:sp>
    <dsp:sp modelId="{0799CE23-633B-4C87-8CB5-9A57123568EB}">
      <dsp:nvSpPr>
        <dsp:cNvPr id="0" name=""/>
        <dsp:cNvSpPr/>
      </dsp:nvSpPr>
      <dsp:spPr>
        <a:xfrm>
          <a:off x="0" y="234404"/>
          <a:ext cx="751097" cy="75109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263879" y="-215224"/>
          <a:ext cx="1650355" cy="1650355"/>
        </a:xfrm>
        <a:prstGeom prst="blockArc">
          <a:avLst>
            <a:gd name="adj1" fmla="val 18900000"/>
            <a:gd name="adj2" fmla="val 2700000"/>
            <a:gd name="adj3" fmla="val 1309"/>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97CBC1-2EA9-42DE-AAFE-6745F4B10D64}">
      <dsp:nvSpPr>
        <dsp:cNvPr id="0" name=""/>
        <dsp:cNvSpPr/>
      </dsp:nvSpPr>
      <dsp:spPr>
        <a:xfrm>
          <a:off x="375548" y="309514"/>
          <a:ext cx="6667781" cy="6008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4151"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Communication : Computer Science,  Mathematics,  Networks and Telecommunications </a:t>
          </a:r>
          <a:endParaRPr lang="en-US" sz="2000" b="1" kern="1200" dirty="0">
            <a:solidFill>
              <a:schemeClr val="bg1"/>
            </a:solidFill>
          </a:endParaRPr>
        </a:p>
      </dsp:txBody>
      <dsp:txXfrm>
        <a:off x="375548" y="309514"/>
        <a:ext cx="6667781" cy="600878"/>
      </dsp:txXfrm>
    </dsp:sp>
    <dsp:sp modelId="{0799CE23-633B-4C87-8CB5-9A57123568EB}">
      <dsp:nvSpPr>
        <dsp:cNvPr id="0" name=""/>
        <dsp:cNvSpPr/>
      </dsp:nvSpPr>
      <dsp:spPr>
        <a:xfrm>
          <a:off x="0" y="234404"/>
          <a:ext cx="751097" cy="75109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157394" y="-197520"/>
          <a:ext cx="1512017" cy="1512017"/>
        </a:xfrm>
        <a:prstGeom prst="blockArc">
          <a:avLst>
            <a:gd name="adj1" fmla="val 18900000"/>
            <a:gd name="adj2" fmla="val 2700000"/>
            <a:gd name="adj3" fmla="val 1429"/>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E24E3C5-6D1E-48DE-98B0-5AC1089BF712}">
      <dsp:nvSpPr>
        <dsp:cNvPr id="0" name=""/>
        <dsp:cNvSpPr/>
      </dsp:nvSpPr>
      <dsp:spPr>
        <a:xfrm>
          <a:off x="344294" y="283053"/>
          <a:ext cx="6699035" cy="550870"/>
        </a:xfrm>
        <a:prstGeom prst="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30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Energy : Production, Storage, Conversion</a:t>
          </a:r>
          <a:endParaRPr lang="en-US" sz="2000" b="1" kern="1200" dirty="0">
            <a:solidFill>
              <a:schemeClr val="bg1"/>
            </a:solidFill>
          </a:endParaRPr>
        </a:p>
      </dsp:txBody>
      <dsp:txXfrm>
        <a:off x="344294" y="283053"/>
        <a:ext cx="6699035" cy="550870"/>
      </dsp:txXfrm>
    </dsp:sp>
    <dsp:sp modelId="{527D2216-17A0-48D2-AAC6-68A5DBDDB7E0}">
      <dsp:nvSpPr>
        <dsp:cNvPr id="0" name=""/>
        <dsp:cNvSpPr/>
      </dsp:nvSpPr>
      <dsp:spPr>
        <a:xfrm>
          <a:off x="0" y="214194"/>
          <a:ext cx="688588" cy="688588"/>
        </a:xfrm>
        <a:prstGeom prst="ellipse">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157394" y="-197520"/>
          <a:ext cx="1512017" cy="1512017"/>
        </a:xfrm>
        <a:prstGeom prst="blockArc">
          <a:avLst>
            <a:gd name="adj1" fmla="val 18900000"/>
            <a:gd name="adj2" fmla="val 2700000"/>
            <a:gd name="adj3" fmla="val 1429"/>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E24E3C5-6D1E-48DE-98B0-5AC1089BF712}">
      <dsp:nvSpPr>
        <dsp:cNvPr id="0" name=""/>
        <dsp:cNvSpPr/>
      </dsp:nvSpPr>
      <dsp:spPr>
        <a:xfrm>
          <a:off x="344294" y="283053"/>
          <a:ext cx="6699035" cy="550870"/>
        </a:xfrm>
        <a:prstGeom prst="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300"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Energy : Production, Storage, Conversion</a:t>
          </a:r>
          <a:endParaRPr lang="en-US" sz="2000" b="1" kern="1200" dirty="0">
            <a:solidFill>
              <a:schemeClr val="bg1"/>
            </a:solidFill>
          </a:endParaRPr>
        </a:p>
      </dsp:txBody>
      <dsp:txXfrm>
        <a:off x="344294" y="283053"/>
        <a:ext cx="6699035" cy="550870"/>
      </dsp:txXfrm>
    </dsp:sp>
    <dsp:sp modelId="{527D2216-17A0-48D2-AAC6-68A5DBDDB7E0}">
      <dsp:nvSpPr>
        <dsp:cNvPr id="0" name=""/>
        <dsp:cNvSpPr/>
      </dsp:nvSpPr>
      <dsp:spPr>
        <a:xfrm>
          <a:off x="0" y="214194"/>
          <a:ext cx="688588" cy="688588"/>
        </a:xfrm>
        <a:prstGeom prst="ellipse">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316930" y="-224146"/>
          <a:ext cx="1720075" cy="1720075"/>
        </a:xfrm>
        <a:prstGeom prst="blockArc">
          <a:avLst>
            <a:gd name="adj1" fmla="val 18900000"/>
            <a:gd name="adj2" fmla="val 2700000"/>
            <a:gd name="adj3" fmla="val 1256"/>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34FBCC2-9722-4A65-A457-04ABF17E70DA}">
      <dsp:nvSpPr>
        <dsp:cNvPr id="0" name=""/>
        <dsp:cNvSpPr/>
      </dsp:nvSpPr>
      <dsp:spPr>
        <a:xfrm>
          <a:off x="392186" y="322141"/>
          <a:ext cx="7899960" cy="627498"/>
        </a:xfrm>
        <a:prstGeom prst="rect">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738"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Environment : Ecology, Green Chemistry, Biomaterials, </a:t>
          </a:r>
          <a:r>
            <a:rPr lang="en-US" sz="2000" b="1" kern="1200" dirty="0" err="1" smtClean="0">
              <a:solidFill>
                <a:schemeClr val="bg1"/>
              </a:solidFill>
            </a:rPr>
            <a:t>Agrifood</a:t>
          </a:r>
          <a:r>
            <a:rPr lang="en-US" sz="2000" b="1" kern="1200" dirty="0" smtClean="0">
              <a:solidFill>
                <a:schemeClr val="bg1"/>
              </a:solidFill>
            </a:rPr>
            <a:t>, Renewable Energy</a:t>
          </a:r>
          <a:endParaRPr lang="en-US" sz="2000" b="1" kern="1200" dirty="0">
            <a:solidFill>
              <a:schemeClr val="bg1"/>
            </a:solidFill>
          </a:endParaRPr>
        </a:p>
      </dsp:txBody>
      <dsp:txXfrm>
        <a:off x="392186" y="322141"/>
        <a:ext cx="7899960" cy="627498"/>
      </dsp:txXfrm>
    </dsp:sp>
    <dsp:sp modelId="{F6A90A02-681C-4D5F-9D37-FCE24DE1742A}">
      <dsp:nvSpPr>
        <dsp:cNvPr id="0" name=""/>
        <dsp:cNvSpPr/>
      </dsp:nvSpPr>
      <dsp:spPr>
        <a:xfrm>
          <a:off x="0" y="243704"/>
          <a:ext cx="784373" cy="784373"/>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316930" y="-224146"/>
          <a:ext cx="1720075" cy="1720075"/>
        </a:xfrm>
        <a:prstGeom prst="blockArc">
          <a:avLst>
            <a:gd name="adj1" fmla="val 18900000"/>
            <a:gd name="adj2" fmla="val 2700000"/>
            <a:gd name="adj3" fmla="val 1256"/>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34FBCC2-9722-4A65-A457-04ABF17E70DA}">
      <dsp:nvSpPr>
        <dsp:cNvPr id="0" name=""/>
        <dsp:cNvSpPr/>
      </dsp:nvSpPr>
      <dsp:spPr>
        <a:xfrm>
          <a:off x="392186" y="322141"/>
          <a:ext cx="7899960" cy="627498"/>
        </a:xfrm>
        <a:prstGeom prst="rect">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738"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Environment : Ecology, Green Chemistry, Biomaterials, </a:t>
          </a:r>
          <a:r>
            <a:rPr lang="en-US" sz="2000" b="1" kern="1200" dirty="0" err="1" smtClean="0">
              <a:solidFill>
                <a:schemeClr val="bg1"/>
              </a:solidFill>
            </a:rPr>
            <a:t>Agrifood</a:t>
          </a:r>
          <a:r>
            <a:rPr lang="en-US" sz="2000" b="1" kern="1200" dirty="0" smtClean="0">
              <a:solidFill>
                <a:schemeClr val="bg1"/>
              </a:solidFill>
            </a:rPr>
            <a:t>, Renewable Energy</a:t>
          </a:r>
          <a:endParaRPr lang="en-US" sz="2000" b="1" kern="1200" dirty="0">
            <a:solidFill>
              <a:schemeClr val="bg1"/>
            </a:solidFill>
          </a:endParaRPr>
        </a:p>
      </dsp:txBody>
      <dsp:txXfrm>
        <a:off x="392186" y="322141"/>
        <a:ext cx="7899960" cy="627498"/>
      </dsp:txXfrm>
    </dsp:sp>
    <dsp:sp modelId="{F6A90A02-681C-4D5F-9D37-FCE24DE1742A}">
      <dsp:nvSpPr>
        <dsp:cNvPr id="0" name=""/>
        <dsp:cNvSpPr/>
      </dsp:nvSpPr>
      <dsp:spPr>
        <a:xfrm>
          <a:off x="0" y="243704"/>
          <a:ext cx="784373" cy="784373"/>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365923" y="-232317"/>
          <a:ext cx="1783921" cy="1783921"/>
        </a:xfrm>
        <a:prstGeom prst="blockArc">
          <a:avLst>
            <a:gd name="adj1" fmla="val 18900000"/>
            <a:gd name="adj2" fmla="val 2700000"/>
            <a:gd name="adj3" fmla="val 1211"/>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F407A07C-7968-42AB-8DB4-F458371B724A}">
      <dsp:nvSpPr>
        <dsp:cNvPr id="0" name=""/>
        <dsp:cNvSpPr/>
      </dsp:nvSpPr>
      <dsp:spPr>
        <a:xfrm>
          <a:off x="406831" y="334177"/>
          <a:ext cx="8188267" cy="650931"/>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3592"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Health : Biology, Genomics, Proteomics, Oncology, Toxicology, Health engineering</a:t>
          </a:r>
          <a:endParaRPr lang="en-US" sz="2000" b="1" kern="1200" dirty="0">
            <a:solidFill>
              <a:schemeClr val="bg1"/>
            </a:solidFill>
          </a:endParaRPr>
        </a:p>
      </dsp:txBody>
      <dsp:txXfrm>
        <a:off x="406831" y="334177"/>
        <a:ext cx="8188267" cy="650931"/>
      </dsp:txXfrm>
    </dsp:sp>
    <dsp:sp modelId="{8A6C6F6C-EA86-475B-8883-D977E6C3D64B}">
      <dsp:nvSpPr>
        <dsp:cNvPr id="0" name=""/>
        <dsp:cNvSpPr/>
      </dsp:nvSpPr>
      <dsp:spPr>
        <a:xfrm>
          <a:off x="0" y="252811"/>
          <a:ext cx="813663" cy="813663"/>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365923" y="-232317"/>
          <a:ext cx="1783921" cy="1783921"/>
        </a:xfrm>
        <a:prstGeom prst="blockArc">
          <a:avLst>
            <a:gd name="adj1" fmla="val 18900000"/>
            <a:gd name="adj2" fmla="val 2700000"/>
            <a:gd name="adj3" fmla="val 1211"/>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F407A07C-7968-42AB-8DB4-F458371B724A}">
      <dsp:nvSpPr>
        <dsp:cNvPr id="0" name=""/>
        <dsp:cNvSpPr/>
      </dsp:nvSpPr>
      <dsp:spPr>
        <a:xfrm>
          <a:off x="406831" y="334177"/>
          <a:ext cx="8188267" cy="650931"/>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3592"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Health : Biology, Genomics, Proteomics, Oncology, Toxicology, Health engineering</a:t>
          </a:r>
          <a:endParaRPr lang="en-US" sz="2000" b="1" kern="1200" dirty="0">
            <a:solidFill>
              <a:schemeClr val="bg1"/>
            </a:solidFill>
          </a:endParaRPr>
        </a:p>
      </dsp:txBody>
      <dsp:txXfrm>
        <a:off x="406831" y="334177"/>
        <a:ext cx="8188267" cy="650931"/>
      </dsp:txXfrm>
    </dsp:sp>
    <dsp:sp modelId="{8A6C6F6C-EA86-475B-8883-D977E6C3D64B}">
      <dsp:nvSpPr>
        <dsp:cNvPr id="0" name=""/>
        <dsp:cNvSpPr/>
      </dsp:nvSpPr>
      <dsp:spPr>
        <a:xfrm>
          <a:off x="0" y="252811"/>
          <a:ext cx="813663" cy="813663"/>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4529599" y="-404763"/>
          <a:ext cx="5364560" cy="6183385"/>
        </a:xfrm>
        <a:prstGeom prst="blockArc">
          <a:avLst>
            <a:gd name="adj1" fmla="val 18900000"/>
            <a:gd name="adj2" fmla="val 2700000"/>
            <a:gd name="adj3" fmla="val 397"/>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126660-71ED-4638-9433-2A5E4F5A370D}">
      <dsp:nvSpPr>
        <dsp:cNvPr id="0" name=""/>
        <dsp:cNvSpPr/>
      </dsp:nvSpPr>
      <dsp:spPr>
        <a:xfrm>
          <a:off x="382404" y="918951"/>
          <a:ext cx="2795499" cy="505275"/>
        </a:xfrm>
        <a:prstGeom prst="rect">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62"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1"/>
              </a:solidFill>
            </a:rPr>
            <a:t>Aeronautics, Space, Embedded systems</a:t>
          </a:r>
          <a:endParaRPr lang="en-US" sz="1800" b="1" kern="1200" dirty="0">
            <a:solidFill>
              <a:schemeClr val="bg1"/>
            </a:solidFill>
          </a:endParaRPr>
        </a:p>
      </dsp:txBody>
      <dsp:txXfrm>
        <a:off x="382404" y="918951"/>
        <a:ext cx="2795499" cy="505275"/>
      </dsp:txXfrm>
    </dsp:sp>
    <dsp:sp modelId="{F3A4C8D0-2B20-4CA6-8DD9-5603246AF2B2}">
      <dsp:nvSpPr>
        <dsp:cNvPr id="0" name=""/>
        <dsp:cNvSpPr/>
      </dsp:nvSpPr>
      <dsp:spPr>
        <a:xfrm>
          <a:off x="66607" y="855791"/>
          <a:ext cx="631593" cy="631593"/>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140C3EB9-BCA0-4D2D-A302-A3EA03FE6BD9}">
      <dsp:nvSpPr>
        <dsp:cNvPr id="0" name=""/>
        <dsp:cNvSpPr/>
      </dsp:nvSpPr>
      <dsp:spPr>
        <a:xfrm>
          <a:off x="744469" y="1676621"/>
          <a:ext cx="2433434" cy="505275"/>
        </a:xfrm>
        <a:prstGeom prst="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62"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1"/>
              </a:solidFill>
            </a:rPr>
            <a:t>Energy</a:t>
          </a:r>
          <a:endParaRPr lang="en-US" sz="1800" b="1" kern="1200" dirty="0">
            <a:solidFill>
              <a:schemeClr val="bg1"/>
            </a:solidFill>
          </a:endParaRPr>
        </a:p>
      </dsp:txBody>
      <dsp:txXfrm>
        <a:off x="744469" y="1676621"/>
        <a:ext cx="2433434" cy="505275"/>
      </dsp:txXfrm>
    </dsp:sp>
    <dsp:sp modelId="{527D2216-17A0-48D2-AAC6-68A5DBDDB7E0}">
      <dsp:nvSpPr>
        <dsp:cNvPr id="0" name=""/>
        <dsp:cNvSpPr/>
      </dsp:nvSpPr>
      <dsp:spPr>
        <a:xfrm>
          <a:off x="428672" y="1613461"/>
          <a:ext cx="631593" cy="631593"/>
        </a:xfrm>
        <a:prstGeom prst="ellipse">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2CACE3F9-555F-4E8E-9F63-FE0539E6164A}">
      <dsp:nvSpPr>
        <dsp:cNvPr id="0" name=""/>
        <dsp:cNvSpPr/>
      </dsp:nvSpPr>
      <dsp:spPr>
        <a:xfrm>
          <a:off x="855594" y="2434291"/>
          <a:ext cx="2322309" cy="5052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62"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1"/>
              </a:solidFill>
            </a:rPr>
            <a:t>Communication </a:t>
          </a:r>
          <a:endParaRPr lang="en-US" sz="1800" b="1" kern="1200" dirty="0">
            <a:solidFill>
              <a:schemeClr val="bg1"/>
            </a:solidFill>
          </a:endParaRPr>
        </a:p>
      </dsp:txBody>
      <dsp:txXfrm>
        <a:off x="855594" y="2434291"/>
        <a:ext cx="2322309" cy="505275"/>
      </dsp:txXfrm>
    </dsp:sp>
    <dsp:sp modelId="{0799CE23-633B-4C87-8CB5-9A57123568EB}">
      <dsp:nvSpPr>
        <dsp:cNvPr id="0" name=""/>
        <dsp:cNvSpPr/>
      </dsp:nvSpPr>
      <dsp:spPr>
        <a:xfrm>
          <a:off x="539797" y="2371132"/>
          <a:ext cx="631593" cy="63159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26E47-0985-4BEA-B88A-AD0EE20C3F56}">
      <dsp:nvSpPr>
        <dsp:cNvPr id="0" name=""/>
        <dsp:cNvSpPr/>
      </dsp:nvSpPr>
      <dsp:spPr>
        <a:xfrm>
          <a:off x="744469" y="3191961"/>
          <a:ext cx="2433434" cy="505275"/>
        </a:xfrm>
        <a:prstGeom prst="rect">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62"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1"/>
              </a:solidFill>
            </a:rPr>
            <a:t>Environment</a:t>
          </a:r>
          <a:endParaRPr lang="en-US" sz="1800" b="1" kern="1200" dirty="0">
            <a:solidFill>
              <a:schemeClr val="bg1"/>
            </a:solidFill>
          </a:endParaRPr>
        </a:p>
      </dsp:txBody>
      <dsp:txXfrm>
        <a:off x="744469" y="3191961"/>
        <a:ext cx="2433434" cy="505275"/>
      </dsp:txXfrm>
    </dsp:sp>
    <dsp:sp modelId="{F6A90A02-681C-4D5F-9D37-FCE24DE1742A}">
      <dsp:nvSpPr>
        <dsp:cNvPr id="0" name=""/>
        <dsp:cNvSpPr/>
      </dsp:nvSpPr>
      <dsp:spPr>
        <a:xfrm>
          <a:off x="428672" y="3128802"/>
          <a:ext cx="631593" cy="631593"/>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95B0FA9B-065C-4B30-ADDE-6EDD2E6DB027}">
      <dsp:nvSpPr>
        <dsp:cNvPr id="0" name=""/>
        <dsp:cNvSpPr/>
      </dsp:nvSpPr>
      <dsp:spPr>
        <a:xfrm>
          <a:off x="382404" y="3949631"/>
          <a:ext cx="2795499" cy="505275"/>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1062" tIns="45720" rIns="45720" bIns="45720" numCol="1" spcCol="1270" anchor="ctr" anchorCtr="0">
          <a:noAutofit/>
        </a:bodyPr>
        <a:lstStyle/>
        <a:p>
          <a:pPr lvl="0" algn="l" defTabSz="800100">
            <a:lnSpc>
              <a:spcPct val="90000"/>
            </a:lnSpc>
            <a:spcBef>
              <a:spcPct val="0"/>
            </a:spcBef>
            <a:spcAft>
              <a:spcPct val="35000"/>
            </a:spcAft>
          </a:pPr>
          <a:r>
            <a:rPr lang="en-US" sz="1800" b="1" kern="1200" dirty="0" smtClean="0">
              <a:solidFill>
                <a:schemeClr val="bg1"/>
              </a:solidFill>
            </a:rPr>
            <a:t>Health</a:t>
          </a:r>
          <a:endParaRPr lang="en-US" sz="1800" b="1" kern="1200" dirty="0">
            <a:solidFill>
              <a:schemeClr val="bg1"/>
            </a:solidFill>
          </a:endParaRPr>
        </a:p>
      </dsp:txBody>
      <dsp:txXfrm>
        <a:off x="382404" y="3949631"/>
        <a:ext cx="2795499" cy="505275"/>
      </dsp:txXfrm>
    </dsp:sp>
    <dsp:sp modelId="{8A6C6F6C-EA86-475B-8883-D977E6C3D64B}">
      <dsp:nvSpPr>
        <dsp:cNvPr id="0" name=""/>
        <dsp:cNvSpPr/>
      </dsp:nvSpPr>
      <dsp:spPr>
        <a:xfrm>
          <a:off x="66607" y="3886472"/>
          <a:ext cx="631593" cy="631593"/>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AF91-BCBC-4F8B-B6A8-574CF8FE4124}">
      <dsp:nvSpPr>
        <dsp:cNvPr id="0" name=""/>
        <dsp:cNvSpPr/>
      </dsp:nvSpPr>
      <dsp:spPr>
        <a:xfrm>
          <a:off x="1290422" y="161593"/>
          <a:ext cx="2843655" cy="111375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2A832-CBDA-4FC2-9BAF-B0D026A8F390}">
      <dsp:nvSpPr>
        <dsp:cNvPr id="0" name=""/>
        <dsp:cNvSpPr/>
      </dsp:nvSpPr>
      <dsp:spPr>
        <a:xfrm>
          <a:off x="2406466" y="2888795"/>
          <a:ext cx="621513" cy="3977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BB57E-554B-4515-AF64-214760762D8A}">
      <dsp:nvSpPr>
        <dsp:cNvPr id="0" name=""/>
        <dsp:cNvSpPr/>
      </dsp:nvSpPr>
      <dsp:spPr>
        <a:xfrm>
          <a:off x="1225590" y="3207010"/>
          <a:ext cx="2983265" cy="7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b="1" kern="1200" dirty="0" smtClean="0"/>
            <a:t>FSI</a:t>
          </a:r>
          <a:endParaRPr lang="en-US" sz="3100" b="1" kern="1200" dirty="0"/>
        </a:p>
      </dsp:txBody>
      <dsp:txXfrm>
        <a:off x="1225590" y="3207010"/>
        <a:ext cx="2983265" cy="745816"/>
      </dsp:txXfrm>
    </dsp:sp>
    <dsp:sp modelId="{22573E4B-BBB0-4F86-90BF-A92630B79997}">
      <dsp:nvSpPr>
        <dsp:cNvPr id="0" name=""/>
        <dsp:cNvSpPr/>
      </dsp:nvSpPr>
      <dsp:spPr>
        <a:xfrm>
          <a:off x="2274705" y="1361363"/>
          <a:ext cx="1118724" cy="11187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Labs</a:t>
          </a:r>
          <a:endParaRPr lang="en-US" sz="2400" b="1" kern="1200" dirty="0"/>
        </a:p>
      </dsp:txBody>
      <dsp:txXfrm>
        <a:off x="2438538" y="1525196"/>
        <a:ext cx="791058" cy="791058"/>
      </dsp:txXfrm>
    </dsp:sp>
    <dsp:sp modelId="{5C5C3A10-434E-4572-BC5D-BCA7AD0671CE}">
      <dsp:nvSpPr>
        <dsp:cNvPr id="0" name=""/>
        <dsp:cNvSpPr/>
      </dsp:nvSpPr>
      <dsp:spPr>
        <a:xfrm>
          <a:off x="1474195" y="522071"/>
          <a:ext cx="1118724" cy="1118724"/>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Partners</a:t>
          </a:r>
          <a:endParaRPr lang="en-US" sz="1600" b="1" kern="1200" dirty="0"/>
        </a:p>
      </dsp:txBody>
      <dsp:txXfrm>
        <a:off x="1638028" y="685904"/>
        <a:ext cx="791058" cy="791058"/>
      </dsp:txXfrm>
    </dsp:sp>
    <dsp:sp modelId="{C237C945-5F04-49E3-8729-8E8EE4D73B30}">
      <dsp:nvSpPr>
        <dsp:cNvPr id="0" name=""/>
        <dsp:cNvSpPr/>
      </dsp:nvSpPr>
      <dsp:spPr>
        <a:xfrm>
          <a:off x="2520037" y="153845"/>
          <a:ext cx="1314210" cy="131421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Compe-titive</a:t>
          </a:r>
          <a:r>
            <a:rPr lang="en-US" sz="2000" b="1" kern="1200" dirty="0" smtClean="0"/>
            <a:t> clusters</a:t>
          </a:r>
          <a:endParaRPr lang="en-US" sz="2000" b="1" kern="1200" dirty="0"/>
        </a:p>
      </dsp:txBody>
      <dsp:txXfrm>
        <a:off x="2712499" y="346307"/>
        <a:ext cx="929286" cy="929286"/>
      </dsp:txXfrm>
    </dsp:sp>
    <dsp:sp modelId="{ABE5B8D3-6A84-4E12-B0D5-D2A7F566802E}">
      <dsp:nvSpPr>
        <dsp:cNvPr id="0" name=""/>
        <dsp:cNvSpPr/>
      </dsp:nvSpPr>
      <dsp:spPr>
        <a:xfrm>
          <a:off x="1162041" y="24860"/>
          <a:ext cx="3110362" cy="278438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AF91-BCBC-4F8B-B6A8-574CF8FE4124}">
      <dsp:nvSpPr>
        <dsp:cNvPr id="0" name=""/>
        <dsp:cNvSpPr/>
      </dsp:nvSpPr>
      <dsp:spPr>
        <a:xfrm>
          <a:off x="1290422" y="161593"/>
          <a:ext cx="2843655" cy="111375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2A832-CBDA-4FC2-9BAF-B0D026A8F390}">
      <dsp:nvSpPr>
        <dsp:cNvPr id="0" name=""/>
        <dsp:cNvSpPr/>
      </dsp:nvSpPr>
      <dsp:spPr>
        <a:xfrm>
          <a:off x="2406466" y="2888795"/>
          <a:ext cx="621513" cy="3977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BB57E-554B-4515-AF64-214760762D8A}">
      <dsp:nvSpPr>
        <dsp:cNvPr id="0" name=""/>
        <dsp:cNvSpPr/>
      </dsp:nvSpPr>
      <dsp:spPr>
        <a:xfrm>
          <a:off x="1225590" y="3207010"/>
          <a:ext cx="2983265" cy="7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b="1" kern="1200" dirty="0" smtClean="0"/>
            <a:t>FSI</a:t>
          </a:r>
          <a:endParaRPr lang="en-US" sz="3100" b="1" kern="1200" dirty="0"/>
        </a:p>
      </dsp:txBody>
      <dsp:txXfrm>
        <a:off x="1225590" y="3207010"/>
        <a:ext cx="2983265" cy="745816"/>
      </dsp:txXfrm>
    </dsp:sp>
    <dsp:sp modelId="{22573E4B-BBB0-4F86-90BF-A92630B79997}">
      <dsp:nvSpPr>
        <dsp:cNvPr id="0" name=""/>
        <dsp:cNvSpPr/>
      </dsp:nvSpPr>
      <dsp:spPr>
        <a:xfrm>
          <a:off x="2274705" y="1361363"/>
          <a:ext cx="1118724" cy="11187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Labs</a:t>
          </a:r>
          <a:endParaRPr lang="en-US" sz="2400" b="1" kern="1200" dirty="0"/>
        </a:p>
      </dsp:txBody>
      <dsp:txXfrm>
        <a:off x="2438538" y="1525196"/>
        <a:ext cx="791058" cy="791058"/>
      </dsp:txXfrm>
    </dsp:sp>
    <dsp:sp modelId="{5C5C3A10-434E-4572-BC5D-BCA7AD0671CE}">
      <dsp:nvSpPr>
        <dsp:cNvPr id="0" name=""/>
        <dsp:cNvSpPr/>
      </dsp:nvSpPr>
      <dsp:spPr>
        <a:xfrm>
          <a:off x="1474195" y="522071"/>
          <a:ext cx="1118724" cy="1118724"/>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Partners</a:t>
          </a:r>
          <a:endParaRPr lang="en-US" sz="1600" b="1" kern="1200" dirty="0"/>
        </a:p>
      </dsp:txBody>
      <dsp:txXfrm>
        <a:off x="1638028" y="685904"/>
        <a:ext cx="791058" cy="791058"/>
      </dsp:txXfrm>
    </dsp:sp>
    <dsp:sp modelId="{C237C945-5F04-49E3-8729-8E8EE4D73B30}">
      <dsp:nvSpPr>
        <dsp:cNvPr id="0" name=""/>
        <dsp:cNvSpPr/>
      </dsp:nvSpPr>
      <dsp:spPr>
        <a:xfrm>
          <a:off x="2520037" y="153845"/>
          <a:ext cx="1314210" cy="131421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Compe-titive</a:t>
          </a:r>
          <a:r>
            <a:rPr lang="en-US" sz="2000" b="1" kern="1200" dirty="0" smtClean="0"/>
            <a:t> clusters</a:t>
          </a:r>
          <a:endParaRPr lang="en-US" sz="2000" b="1" kern="1200" dirty="0"/>
        </a:p>
      </dsp:txBody>
      <dsp:txXfrm>
        <a:off x="2712499" y="346307"/>
        <a:ext cx="929286" cy="929286"/>
      </dsp:txXfrm>
    </dsp:sp>
    <dsp:sp modelId="{ABE5B8D3-6A84-4E12-B0D5-D2A7F566802E}">
      <dsp:nvSpPr>
        <dsp:cNvPr id="0" name=""/>
        <dsp:cNvSpPr/>
      </dsp:nvSpPr>
      <dsp:spPr>
        <a:xfrm>
          <a:off x="1162041" y="24860"/>
          <a:ext cx="3110362" cy="278438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AF91-BCBC-4F8B-B6A8-574CF8FE4124}">
      <dsp:nvSpPr>
        <dsp:cNvPr id="0" name=""/>
        <dsp:cNvSpPr/>
      </dsp:nvSpPr>
      <dsp:spPr>
        <a:xfrm>
          <a:off x="1290422" y="161593"/>
          <a:ext cx="2843655" cy="111375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2A832-CBDA-4FC2-9BAF-B0D026A8F390}">
      <dsp:nvSpPr>
        <dsp:cNvPr id="0" name=""/>
        <dsp:cNvSpPr/>
      </dsp:nvSpPr>
      <dsp:spPr>
        <a:xfrm>
          <a:off x="2406466" y="2888795"/>
          <a:ext cx="621513" cy="39776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BB57E-554B-4515-AF64-214760762D8A}">
      <dsp:nvSpPr>
        <dsp:cNvPr id="0" name=""/>
        <dsp:cNvSpPr/>
      </dsp:nvSpPr>
      <dsp:spPr>
        <a:xfrm>
          <a:off x="1225590" y="3207010"/>
          <a:ext cx="2983265" cy="7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b="1" kern="1200" dirty="0" smtClean="0"/>
            <a:t>FSI</a:t>
          </a:r>
          <a:endParaRPr lang="en-US" sz="3100" b="1" kern="1200" dirty="0"/>
        </a:p>
      </dsp:txBody>
      <dsp:txXfrm>
        <a:off x="1225590" y="3207010"/>
        <a:ext cx="2983265" cy="745816"/>
      </dsp:txXfrm>
    </dsp:sp>
    <dsp:sp modelId="{22573E4B-BBB0-4F86-90BF-A92630B79997}">
      <dsp:nvSpPr>
        <dsp:cNvPr id="0" name=""/>
        <dsp:cNvSpPr/>
      </dsp:nvSpPr>
      <dsp:spPr>
        <a:xfrm>
          <a:off x="2274705" y="1361363"/>
          <a:ext cx="1118724" cy="11187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Labs</a:t>
          </a:r>
          <a:endParaRPr lang="en-US" sz="2400" b="1" kern="1200" dirty="0"/>
        </a:p>
      </dsp:txBody>
      <dsp:txXfrm>
        <a:off x="2438538" y="1525196"/>
        <a:ext cx="791058" cy="791058"/>
      </dsp:txXfrm>
    </dsp:sp>
    <dsp:sp modelId="{5C5C3A10-434E-4572-BC5D-BCA7AD0671CE}">
      <dsp:nvSpPr>
        <dsp:cNvPr id="0" name=""/>
        <dsp:cNvSpPr/>
      </dsp:nvSpPr>
      <dsp:spPr>
        <a:xfrm>
          <a:off x="1474195" y="522071"/>
          <a:ext cx="1118724" cy="1118724"/>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Partners</a:t>
          </a:r>
          <a:endParaRPr lang="en-US" sz="1600" b="1" kern="1200" dirty="0"/>
        </a:p>
      </dsp:txBody>
      <dsp:txXfrm>
        <a:off x="1638028" y="685904"/>
        <a:ext cx="791058" cy="791058"/>
      </dsp:txXfrm>
    </dsp:sp>
    <dsp:sp modelId="{C237C945-5F04-49E3-8729-8E8EE4D73B30}">
      <dsp:nvSpPr>
        <dsp:cNvPr id="0" name=""/>
        <dsp:cNvSpPr/>
      </dsp:nvSpPr>
      <dsp:spPr>
        <a:xfrm>
          <a:off x="2520037" y="153845"/>
          <a:ext cx="1314210" cy="1314210"/>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Compe-titive</a:t>
          </a:r>
          <a:r>
            <a:rPr lang="en-US" sz="2000" b="1" kern="1200" dirty="0" smtClean="0"/>
            <a:t> clusters</a:t>
          </a:r>
          <a:endParaRPr lang="en-US" sz="2000" b="1" kern="1200" dirty="0"/>
        </a:p>
      </dsp:txBody>
      <dsp:txXfrm>
        <a:off x="2712499" y="346307"/>
        <a:ext cx="929286" cy="929286"/>
      </dsp:txXfrm>
    </dsp:sp>
    <dsp:sp modelId="{ABE5B8D3-6A84-4E12-B0D5-D2A7F566802E}">
      <dsp:nvSpPr>
        <dsp:cNvPr id="0" name=""/>
        <dsp:cNvSpPr/>
      </dsp:nvSpPr>
      <dsp:spPr>
        <a:xfrm>
          <a:off x="1162041" y="24860"/>
          <a:ext cx="3110362" cy="278438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4886770" y="-748865"/>
          <a:ext cx="5820207" cy="5820207"/>
        </a:xfrm>
        <a:prstGeom prst="blockArc">
          <a:avLst>
            <a:gd name="adj1" fmla="val 18900000"/>
            <a:gd name="adj2" fmla="val 2700000"/>
            <a:gd name="adj3" fmla="val 371"/>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126660-71ED-4638-9433-2A5E4F5A370D}">
      <dsp:nvSpPr>
        <dsp:cNvPr id="0" name=""/>
        <dsp:cNvSpPr/>
      </dsp:nvSpPr>
      <dsp:spPr>
        <a:xfrm>
          <a:off x="408422" y="345111"/>
          <a:ext cx="6575638" cy="390395"/>
        </a:xfrm>
        <a:prstGeom prst="rect">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8"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Aeronautics, Space, Embedded systems</a:t>
          </a:r>
          <a:endParaRPr lang="en-US" sz="2000" b="1" kern="1200" dirty="0">
            <a:solidFill>
              <a:schemeClr val="bg1"/>
            </a:solidFill>
          </a:endParaRPr>
        </a:p>
      </dsp:txBody>
      <dsp:txXfrm>
        <a:off x="408422" y="345111"/>
        <a:ext cx="6575638" cy="390395"/>
      </dsp:txXfrm>
    </dsp:sp>
    <dsp:sp modelId="{F3A4C8D0-2B20-4CA6-8DD9-5603246AF2B2}">
      <dsp:nvSpPr>
        <dsp:cNvPr id="0" name=""/>
        <dsp:cNvSpPr/>
      </dsp:nvSpPr>
      <dsp:spPr>
        <a:xfrm>
          <a:off x="70621" y="202508"/>
          <a:ext cx="675602" cy="675602"/>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 modelId="{140C3EB9-BCA0-4D2D-A302-A3EA03FE6BD9}">
      <dsp:nvSpPr>
        <dsp:cNvPr id="0" name=""/>
        <dsp:cNvSpPr/>
      </dsp:nvSpPr>
      <dsp:spPr>
        <a:xfrm>
          <a:off x="795716" y="1136372"/>
          <a:ext cx="6188344" cy="428802"/>
        </a:xfrm>
        <a:prstGeom prst="rect">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8"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Energy : Production, Storage, Conversion</a:t>
          </a:r>
          <a:endParaRPr lang="en-US" sz="2000" b="1" kern="1200" dirty="0">
            <a:solidFill>
              <a:schemeClr val="bg1"/>
            </a:solidFill>
          </a:endParaRPr>
        </a:p>
      </dsp:txBody>
      <dsp:txXfrm>
        <a:off x="795716" y="1136372"/>
        <a:ext cx="6188344" cy="428802"/>
      </dsp:txXfrm>
    </dsp:sp>
    <dsp:sp modelId="{527D2216-17A0-48D2-AAC6-68A5DBDDB7E0}">
      <dsp:nvSpPr>
        <dsp:cNvPr id="0" name=""/>
        <dsp:cNvSpPr/>
      </dsp:nvSpPr>
      <dsp:spPr>
        <a:xfrm>
          <a:off x="457915" y="1012972"/>
          <a:ext cx="675602" cy="675602"/>
        </a:xfrm>
        <a:prstGeom prst="ellipse">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2CACE3F9-555F-4E8E-9F63-FE0539E6164A}">
      <dsp:nvSpPr>
        <dsp:cNvPr id="0" name=""/>
        <dsp:cNvSpPr/>
      </dsp:nvSpPr>
      <dsp:spPr>
        <a:xfrm>
          <a:off x="914584" y="1890996"/>
          <a:ext cx="6069476" cy="5404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8"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Communication : Computer Science,  Mathematics,  Networks and Telecommunications </a:t>
          </a:r>
          <a:endParaRPr lang="en-US" sz="2000" b="1" kern="1200" dirty="0">
            <a:solidFill>
              <a:schemeClr val="bg1"/>
            </a:solidFill>
          </a:endParaRPr>
        </a:p>
      </dsp:txBody>
      <dsp:txXfrm>
        <a:off x="914584" y="1890996"/>
        <a:ext cx="6069476" cy="540482"/>
      </dsp:txXfrm>
    </dsp:sp>
    <dsp:sp modelId="{0799CE23-633B-4C87-8CB5-9A57123568EB}">
      <dsp:nvSpPr>
        <dsp:cNvPr id="0" name=""/>
        <dsp:cNvSpPr/>
      </dsp:nvSpPr>
      <dsp:spPr>
        <a:xfrm>
          <a:off x="576783" y="1823436"/>
          <a:ext cx="675602" cy="67560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26E47-0985-4BEA-B88A-AD0EE20C3F56}">
      <dsp:nvSpPr>
        <dsp:cNvPr id="0" name=""/>
        <dsp:cNvSpPr/>
      </dsp:nvSpPr>
      <dsp:spPr>
        <a:xfrm>
          <a:off x="795716" y="2701461"/>
          <a:ext cx="6188344" cy="540482"/>
        </a:xfrm>
        <a:prstGeom prst="rect">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8"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Environment : Ecology, Green Chemistry, Biomaterials, </a:t>
          </a:r>
          <a:r>
            <a:rPr lang="en-US" sz="2000" b="1" kern="1200" dirty="0" err="1" smtClean="0">
              <a:solidFill>
                <a:schemeClr val="bg1"/>
              </a:solidFill>
            </a:rPr>
            <a:t>Agrifood</a:t>
          </a:r>
          <a:r>
            <a:rPr lang="en-US" sz="2000" b="1" kern="1200" dirty="0" smtClean="0">
              <a:solidFill>
                <a:schemeClr val="bg1"/>
              </a:solidFill>
            </a:rPr>
            <a:t>, Renewable Energy</a:t>
          </a:r>
          <a:endParaRPr lang="en-US" sz="2000" b="1" kern="1200" dirty="0">
            <a:solidFill>
              <a:schemeClr val="bg1"/>
            </a:solidFill>
          </a:endParaRPr>
        </a:p>
      </dsp:txBody>
      <dsp:txXfrm>
        <a:off x="795716" y="2701461"/>
        <a:ext cx="6188344" cy="540482"/>
      </dsp:txXfrm>
    </dsp:sp>
    <dsp:sp modelId="{F6A90A02-681C-4D5F-9D37-FCE24DE1742A}">
      <dsp:nvSpPr>
        <dsp:cNvPr id="0" name=""/>
        <dsp:cNvSpPr/>
      </dsp:nvSpPr>
      <dsp:spPr>
        <a:xfrm>
          <a:off x="457915" y="2633900"/>
          <a:ext cx="675602" cy="675602"/>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95B0FA9B-065C-4B30-ADDE-6EDD2E6DB027}">
      <dsp:nvSpPr>
        <dsp:cNvPr id="0" name=""/>
        <dsp:cNvSpPr/>
      </dsp:nvSpPr>
      <dsp:spPr>
        <a:xfrm>
          <a:off x="408422" y="3511925"/>
          <a:ext cx="6575638" cy="540482"/>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9008"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Health : Biology, Genomics, Proteomics, Oncology, Toxicology, Health engineering</a:t>
          </a:r>
          <a:endParaRPr lang="en-US" sz="2000" b="1" kern="1200" dirty="0">
            <a:solidFill>
              <a:schemeClr val="bg1"/>
            </a:solidFill>
          </a:endParaRPr>
        </a:p>
      </dsp:txBody>
      <dsp:txXfrm>
        <a:off x="408422" y="3511925"/>
        <a:ext cx="6575638" cy="540482"/>
      </dsp:txXfrm>
    </dsp:sp>
    <dsp:sp modelId="{8A6C6F6C-EA86-475B-8883-D977E6C3D64B}">
      <dsp:nvSpPr>
        <dsp:cNvPr id="0" name=""/>
        <dsp:cNvSpPr/>
      </dsp:nvSpPr>
      <dsp:spPr>
        <a:xfrm>
          <a:off x="70621" y="3444365"/>
          <a:ext cx="675602" cy="675602"/>
        </a:xfrm>
        <a:prstGeom prst="ellipse">
          <a:avLst/>
        </a:prstGeom>
        <a:solidFill>
          <a:schemeClr val="lt1">
            <a:hueOff val="0"/>
            <a:satOff val="0"/>
            <a:lumOff val="0"/>
            <a:alphaOff val="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A25CC-99EF-438A-9989-6D79C1BC4BB1}">
      <dsp:nvSpPr>
        <dsp:cNvPr id="0" name=""/>
        <dsp:cNvSpPr/>
      </dsp:nvSpPr>
      <dsp:spPr>
        <a:xfrm>
          <a:off x="718634" y="0"/>
          <a:ext cx="7209809" cy="450613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795B8-B09F-42D8-8BB5-99DFA5137CCB}">
      <dsp:nvSpPr>
        <dsp:cNvPr id="0" name=""/>
        <dsp:cNvSpPr/>
      </dsp:nvSpPr>
      <dsp:spPr>
        <a:xfrm>
          <a:off x="1428800" y="3350759"/>
          <a:ext cx="165825" cy="16582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80832-365D-4ECC-A27D-95BA902C48E9}">
      <dsp:nvSpPr>
        <dsp:cNvPr id="0" name=""/>
        <dsp:cNvSpPr/>
      </dsp:nvSpPr>
      <dsp:spPr>
        <a:xfrm>
          <a:off x="1536673" y="3662722"/>
          <a:ext cx="3307526" cy="48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68"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FF0000"/>
              </a:solidFill>
              <a:latin typeface="Arial" panose="020B0604020202020204" pitchFamily="34" charset="0"/>
              <a:cs typeface="Arial" panose="020B0604020202020204" pitchFamily="34" charset="0"/>
            </a:rPr>
            <a:t>Educational curricula are jointly elaborated</a:t>
          </a:r>
          <a:endParaRPr lang="en-US" sz="1800" b="1" kern="1200" dirty="0">
            <a:solidFill>
              <a:srgbClr val="FF0000"/>
            </a:solidFill>
          </a:endParaRPr>
        </a:p>
      </dsp:txBody>
      <dsp:txXfrm>
        <a:off x="1536673" y="3662722"/>
        <a:ext cx="3307526" cy="480300"/>
      </dsp:txXfrm>
    </dsp:sp>
    <dsp:sp modelId="{7FBEFAA8-C76D-4FC7-9639-568B284C07AC}">
      <dsp:nvSpPr>
        <dsp:cNvPr id="0" name=""/>
        <dsp:cNvSpPr/>
      </dsp:nvSpPr>
      <dsp:spPr>
        <a:xfrm>
          <a:off x="2600394" y="2302632"/>
          <a:ext cx="288392" cy="288392"/>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BB2DCA-FF43-4148-A3A9-A73DB9DAF1C2}">
      <dsp:nvSpPr>
        <dsp:cNvPr id="0" name=""/>
        <dsp:cNvSpPr/>
      </dsp:nvSpPr>
      <dsp:spPr>
        <a:xfrm>
          <a:off x="2424662" y="2723856"/>
          <a:ext cx="3770993" cy="55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813" tIns="0" rIns="0" bIns="0" numCol="1" spcCol="1270" anchor="t" anchorCtr="0">
          <a:noAutofit/>
        </a:bodyPr>
        <a:lstStyle/>
        <a:p>
          <a:pPr lvl="0" algn="l" defTabSz="800100">
            <a:lnSpc>
              <a:spcPct val="90000"/>
            </a:lnSpc>
            <a:spcBef>
              <a:spcPct val="0"/>
            </a:spcBef>
            <a:spcAft>
              <a:spcPct val="35000"/>
            </a:spcAft>
          </a:pPr>
          <a:r>
            <a:rPr lang="en-US" sz="1800" b="1" kern="1200" dirty="0" smtClean="0">
              <a:latin typeface="Arial" panose="020B0604020202020204" pitchFamily="34" charset="0"/>
              <a:cs typeface="Arial" panose="020B0604020202020204" pitchFamily="34" charset="0"/>
            </a:rPr>
            <a:t>Participation at all levels of decision (Councils)</a:t>
          </a:r>
          <a:endParaRPr lang="en-US" sz="1800" b="1" kern="1200" dirty="0"/>
        </a:p>
      </dsp:txBody>
      <dsp:txXfrm>
        <a:off x="2424662" y="2723856"/>
        <a:ext cx="3770993" cy="552737"/>
      </dsp:txXfrm>
    </dsp:sp>
    <dsp:sp modelId="{1193B2FE-20E8-44ED-A3D3-DC46DE6E5246}">
      <dsp:nvSpPr>
        <dsp:cNvPr id="0" name=""/>
        <dsp:cNvSpPr/>
      </dsp:nvSpPr>
      <dsp:spPr>
        <a:xfrm>
          <a:off x="4096430" y="1530282"/>
          <a:ext cx="382119" cy="382119"/>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EFCCF-04FC-4F9E-8C72-58AE0A8606A9}">
      <dsp:nvSpPr>
        <dsp:cNvPr id="0" name=""/>
        <dsp:cNvSpPr/>
      </dsp:nvSpPr>
      <dsp:spPr>
        <a:xfrm>
          <a:off x="4199023" y="2067588"/>
          <a:ext cx="3149911" cy="57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77"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00B050"/>
              </a:solidFill>
              <a:latin typeface="Arial" panose="020B0604020202020204" pitchFamily="34" charset="0"/>
              <a:cs typeface="Arial" panose="020B0604020202020204" pitchFamily="34" charset="0"/>
            </a:rPr>
            <a:t>600 lecturers involved in our diplomas</a:t>
          </a:r>
          <a:endParaRPr lang="en-US" sz="1800" b="1" kern="1200" dirty="0">
            <a:solidFill>
              <a:srgbClr val="00B050"/>
            </a:solidFill>
          </a:endParaRPr>
        </a:p>
      </dsp:txBody>
      <dsp:txXfrm>
        <a:off x="4199023" y="2067588"/>
        <a:ext cx="3149911" cy="579431"/>
      </dsp:txXfrm>
    </dsp:sp>
    <dsp:sp modelId="{CA34B8FC-C75A-421C-B053-AF6902DDE1BD}">
      <dsp:nvSpPr>
        <dsp:cNvPr id="0" name=""/>
        <dsp:cNvSpPr/>
      </dsp:nvSpPr>
      <dsp:spPr>
        <a:xfrm>
          <a:off x="5725847" y="1019286"/>
          <a:ext cx="511896" cy="5118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2C86FD-0A71-4AB1-994A-94EB5CA112F5}">
      <dsp:nvSpPr>
        <dsp:cNvPr id="0" name=""/>
        <dsp:cNvSpPr/>
      </dsp:nvSpPr>
      <dsp:spPr>
        <a:xfrm>
          <a:off x="4807766" y="1567501"/>
          <a:ext cx="4810895" cy="717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243" tIns="0" rIns="0" bIns="0" numCol="1" spcCol="1270" anchor="t" anchorCtr="0">
          <a:noAutofit/>
        </a:bodyPr>
        <a:lstStyle/>
        <a:p>
          <a:pPr lvl="0" algn="l" defTabSz="800100">
            <a:lnSpc>
              <a:spcPct val="90000"/>
            </a:lnSpc>
            <a:spcBef>
              <a:spcPct val="0"/>
            </a:spcBef>
            <a:spcAft>
              <a:spcPct val="35000"/>
            </a:spcAft>
          </a:pPr>
          <a:r>
            <a:rPr lang="en-US" sz="1800" b="1" kern="1200" dirty="0" smtClean="0">
              <a:latin typeface="Arial" panose="020B0604020202020204" pitchFamily="34" charset="0"/>
              <a:cs typeface="Arial" panose="020B0604020202020204" pitchFamily="34" charset="0"/>
            </a:rPr>
            <a:t> </a:t>
          </a:r>
          <a:endParaRPr lang="en-US" sz="1800" b="1" kern="1200" dirty="0"/>
        </a:p>
      </dsp:txBody>
      <dsp:txXfrm>
        <a:off x="4807766" y="1567501"/>
        <a:ext cx="4810895" cy="7176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163123" y="-198472"/>
          <a:ext cx="1519461" cy="1519461"/>
        </a:xfrm>
        <a:prstGeom prst="blockArc">
          <a:avLst>
            <a:gd name="adj1" fmla="val 18900000"/>
            <a:gd name="adj2" fmla="val 2700000"/>
            <a:gd name="adj3" fmla="val 1422"/>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126660-71ED-4638-9433-2A5E4F5A370D}">
      <dsp:nvSpPr>
        <dsp:cNvPr id="0" name=""/>
        <dsp:cNvSpPr/>
      </dsp:nvSpPr>
      <dsp:spPr>
        <a:xfrm>
          <a:off x="345978" y="345176"/>
          <a:ext cx="6697351" cy="432162"/>
        </a:xfrm>
        <a:prstGeom prst="rect">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499"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Aeronautics, Space, Embedded systems</a:t>
          </a:r>
          <a:endParaRPr lang="en-US" sz="2000" b="1" kern="1200" dirty="0">
            <a:solidFill>
              <a:schemeClr val="bg1"/>
            </a:solidFill>
          </a:endParaRPr>
        </a:p>
      </dsp:txBody>
      <dsp:txXfrm>
        <a:off x="345978" y="345176"/>
        <a:ext cx="6697351" cy="432162"/>
      </dsp:txXfrm>
    </dsp:sp>
    <dsp:sp modelId="{F3A4C8D0-2B20-4CA6-8DD9-5603246AF2B2}">
      <dsp:nvSpPr>
        <dsp:cNvPr id="0" name=""/>
        <dsp:cNvSpPr/>
      </dsp:nvSpPr>
      <dsp:spPr>
        <a:xfrm>
          <a:off x="0" y="215279"/>
          <a:ext cx="691956" cy="691956"/>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CD95-2F44-4E0F-BE71-51981C0C2216}">
      <dsp:nvSpPr>
        <dsp:cNvPr id="0" name=""/>
        <dsp:cNvSpPr/>
      </dsp:nvSpPr>
      <dsp:spPr>
        <a:xfrm>
          <a:off x="-1163123" y="-198472"/>
          <a:ext cx="1519461" cy="1519461"/>
        </a:xfrm>
        <a:prstGeom prst="blockArc">
          <a:avLst>
            <a:gd name="adj1" fmla="val 18900000"/>
            <a:gd name="adj2" fmla="val 2700000"/>
            <a:gd name="adj3" fmla="val 1422"/>
          </a:avLst>
        </a:pr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126660-71ED-4638-9433-2A5E4F5A370D}">
      <dsp:nvSpPr>
        <dsp:cNvPr id="0" name=""/>
        <dsp:cNvSpPr/>
      </dsp:nvSpPr>
      <dsp:spPr>
        <a:xfrm>
          <a:off x="345978" y="345176"/>
          <a:ext cx="6697351" cy="432162"/>
        </a:xfrm>
        <a:prstGeom prst="rect">
          <a:avLst/>
        </a:prstGeom>
        <a:solidFill>
          <a:srgbClr val="00B050"/>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499" tIns="50800" rIns="50800" bIns="5080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rPr>
            <a:t>Aeronautics, Space, Embedded systems</a:t>
          </a:r>
          <a:endParaRPr lang="en-US" sz="2000" b="1" kern="1200" dirty="0">
            <a:solidFill>
              <a:schemeClr val="bg1"/>
            </a:solidFill>
          </a:endParaRPr>
        </a:p>
      </dsp:txBody>
      <dsp:txXfrm>
        <a:off x="345978" y="345176"/>
        <a:ext cx="6697351" cy="432162"/>
      </dsp:txXfrm>
    </dsp:sp>
    <dsp:sp modelId="{F3A4C8D0-2B20-4CA6-8DD9-5603246AF2B2}">
      <dsp:nvSpPr>
        <dsp:cNvPr id="0" name=""/>
        <dsp:cNvSpPr/>
      </dsp:nvSpPr>
      <dsp:spPr>
        <a:xfrm>
          <a:off x="0" y="215279"/>
          <a:ext cx="691956" cy="691956"/>
        </a:xfrm>
        <a:prstGeom prst="ellipse">
          <a:avLst/>
        </a:prstGeom>
        <a:solidFill>
          <a:schemeClr val="l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5D92A-5ED5-4F4A-A347-69501EB6F390}" type="datetimeFigureOut">
              <a:rPr lang="fr-FR" smtClean="0"/>
              <a:t>13/12/2018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C3F66C-4F1F-4839-9C8C-1F3BFD15AFA6}" type="slidenum">
              <a:rPr lang="fr-FR" smtClean="0"/>
              <a:t>‹N°›</a:t>
            </a:fld>
            <a:endParaRPr lang="fr-FR"/>
          </a:p>
        </p:txBody>
      </p:sp>
    </p:spTree>
    <p:extLst>
      <p:ext uri="{BB962C8B-B14F-4D97-AF65-F5344CB8AC3E}">
        <p14:creationId xmlns:p14="http://schemas.microsoft.com/office/powerpoint/2010/main" val="1084087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1F7C32-91D5-4DB1-9D11-F3038FB0D6E7}" type="datetimeFigureOut">
              <a:rPr lang="fr-FR" smtClean="0"/>
              <a:t>13/12/2018</a:t>
            </a:fld>
            <a:endParaRPr lang="fr-FR"/>
          </a:p>
        </p:txBody>
      </p:sp>
      <p:sp>
        <p:nvSpPr>
          <p:cNvPr id="4" name="Espace réservé de l'image des diapositives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C68A23-2304-4F0C-8776-CEA314B41067}" type="slidenum">
              <a:rPr lang="fr-FR" smtClean="0"/>
              <a:t>‹N°›</a:t>
            </a:fld>
            <a:endParaRPr lang="fr-FR"/>
          </a:p>
        </p:txBody>
      </p:sp>
    </p:spTree>
    <p:extLst>
      <p:ext uri="{BB962C8B-B14F-4D97-AF65-F5344CB8AC3E}">
        <p14:creationId xmlns:p14="http://schemas.microsoft.com/office/powerpoint/2010/main" val="3748412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nnate-pharma.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1</a:t>
            </a:fld>
            <a:endParaRPr lang="fr-FR"/>
          </a:p>
        </p:txBody>
      </p:sp>
    </p:spTree>
    <p:extLst>
      <p:ext uri="{BB962C8B-B14F-4D97-AF65-F5344CB8AC3E}">
        <p14:creationId xmlns:p14="http://schemas.microsoft.com/office/powerpoint/2010/main" val="55314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t>OCEVU = Origins, Constituents and Evolution of the Universe (Marseille)</a:t>
            </a:r>
          </a:p>
          <a:p>
            <a:r>
              <a:rPr lang="en-US" sz="1200" dirty="0" smtClean="0"/>
              <a:t>NEXT</a:t>
            </a:r>
            <a:r>
              <a:rPr lang="en-US" sz="1200" baseline="0" dirty="0" smtClean="0"/>
              <a:t> = Nano, Extreme measurements &amp; theory</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16</a:t>
            </a:fld>
            <a:endParaRPr lang="fr-FR"/>
          </a:p>
        </p:txBody>
      </p:sp>
    </p:spTree>
    <p:extLst>
      <p:ext uri="{BB962C8B-B14F-4D97-AF65-F5344CB8AC3E}">
        <p14:creationId xmlns:p14="http://schemas.microsoft.com/office/powerpoint/2010/main" val="99679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The </a:t>
            </a:r>
            <a:r>
              <a:rPr lang="fr-FR" sz="1200" b="1" i="0" kern="1200" dirty="0" err="1" smtClean="0">
                <a:solidFill>
                  <a:schemeClr val="tx1"/>
                </a:solidFill>
                <a:effectLst/>
                <a:latin typeface="+mn-lt"/>
                <a:ea typeface="+mn-ea"/>
                <a:cs typeface="+mn-cs"/>
              </a:rPr>
              <a:t>ChemCam</a:t>
            </a:r>
            <a:r>
              <a:rPr lang="fr-FR" sz="1200" b="1" i="0" kern="1200" dirty="0" smtClean="0">
                <a:solidFill>
                  <a:schemeClr val="tx1"/>
                </a:solidFill>
                <a:effectLst/>
                <a:latin typeface="+mn-lt"/>
                <a:ea typeface="+mn-ea"/>
                <a:cs typeface="+mn-cs"/>
              </a:rPr>
              <a:t> instrument</a:t>
            </a:r>
            <a:r>
              <a:rPr lang="fr-FR" sz="1200" b="1" i="0" kern="1200" baseline="0" dirty="0" smtClean="0">
                <a:solidFill>
                  <a:schemeClr val="tx1"/>
                </a:solidFill>
                <a:effectLst/>
                <a:latin typeface="+mn-lt"/>
                <a:ea typeface="+mn-ea"/>
                <a:cs typeface="+mn-cs"/>
              </a:rPr>
              <a:t> </a:t>
            </a:r>
            <a:r>
              <a:rPr lang="fr-FR" sz="1200" b="0" i="0" kern="1200" baseline="0" dirty="0" smtClean="0">
                <a:solidFill>
                  <a:schemeClr val="tx1"/>
                </a:solidFill>
                <a:effectLst/>
                <a:latin typeface="+mn-lt"/>
                <a:ea typeface="+mn-ea"/>
                <a:cs typeface="+mn-cs"/>
              </a:rPr>
              <a:t>suite on </a:t>
            </a:r>
            <a:r>
              <a:rPr lang="fr-FR" sz="1200" b="0" i="0" kern="1200" dirty="0" smtClean="0">
                <a:solidFill>
                  <a:schemeClr val="tx1"/>
                </a:solidFill>
                <a:effectLst/>
                <a:latin typeface="+mn-lt"/>
                <a:ea typeface="+mn-ea"/>
                <a:cs typeface="+mn-cs"/>
              </a:rPr>
              <a:t>the Mars Science </a:t>
            </a:r>
            <a:r>
              <a:rPr lang="fr-FR" sz="1200" b="0" i="0" kern="1200" dirty="0" err="1" smtClean="0">
                <a:solidFill>
                  <a:schemeClr val="tx1"/>
                </a:solidFill>
                <a:effectLst/>
                <a:latin typeface="+mn-lt"/>
                <a:ea typeface="+mn-ea"/>
                <a:cs typeface="+mn-cs"/>
              </a:rPr>
              <a:t>Laboratory</a:t>
            </a:r>
            <a:r>
              <a:rPr lang="fr-FR" sz="1200" b="0" i="0" kern="1200" dirty="0" smtClean="0">
                <a:solidFill>
                  <a:schemeClr val="tx1"/>
                </a:solidFill>
                <a:effectLst/>
                <a:latin typeface="+mn-lt"/>
                <a:ea typeface="+mn-ea"/>
                <a:cs typeface="+mn-cs"/>
              </a:rPr>
              <a:t> (MSL) rover </a:t>
            </a:r>
            <a:r>
              <a:rPr lang="fr-FR" sz="1200" b="0" i="1" kern="1200" dirty="0" err="1" smtClean="0">
                <a:solidFill>
                  <a:schemeClr val="tx1"/>
                </a:solidFill>
                <a:effectLst/>
                <a:latin typeface="+mn-lt"/>
                <a:ea typeface="+mn-ea"/>
                <a:cs typeface="+mn-cs"/>
              </a:rPr>
              <a:t>Curiosity</a:t>
            </a:r>
            <a:r>
              <a:rPr lang="fr-FR" sz="1200" b="0" i="0" kern="1200" dirty="0" smtClean="0">
                <a:solidFill>
                  <a:schemeClr val="tx1"/>
                </a:solidFill>
                <a:effectLst/>
                <a:latin typeface="+mn-lt"/>
                <a:ea typeface="+mn-ea"/>
                <a:cs typeface="+mn-cs"/>
              </a:rPr>
              <a:t>,</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provides</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remote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compositional</a:t>
            </a:r>
            <a:r>
              <a:rPr lang="fr-FR" sz="1200" b="0" i="0" kern="1200" dirty="0" smtClean="0">
                <a:solidFill>
                  <a:schemeClr val="tx1"/>
                </a:solidFill>
                <a:effectLst/>
                <a:latin typeface="+mn-lt"/>
                <a:ea typeface="+mn-ea"/>
                <a:cs typeface="+mn-cs"/>
              </a:rPr>
              <a:t> information </a:t>
            </a:r>
            <a:r>
              <a:rPr lang="fr-FR" sz="1200" b="0" i="0" kern="1200" dirty="0" err="1" smtClean="0">
                <a:solidFill>
                  <a:schemeClr val="tx1"/>
                </a:solidFill>
                <a:effectLst/>
                <a:latin typeface="+mn-lt"/>
                <a:ea typeface="+mn-ea"/>
                <a:cs typeface="+mn-cs"/>
              </a:rPr>
              <a:t>using</a:t>
            </a:r>
            <a:r>
              <a:rPr lang="fr-FR" sz="1200" b="0" i="0" kern="1200" dirty="0" smtClean="0">
                <a:solidFill>
                  <a:schemeClr val="tx1"/>
                </a:solidFill>
                <a:effectLst/>
                <a:latin typeface="+mn-lt"/>
                <a:ea typeface="+mn-ea"/>
                <a:cs typeface="+mn-cs"/>
              </a:rPr>
              <a:t> the first laser-</a:t>
            </a:r>
            <a:r>
              <a:rPr lang="fr-FR" sz="1200" b="0" i="0" kern="1200" dirty="0" err="1" smtClean="0">
                <a:solidFill>
                  <a:schemeClr val="tx1"/>
                </a:solidFill>
                <a:effectLst/>
                <a:latin typeface="+mn-lt"/>
                <a:ea typeface="+mn-ea"/>
                <a:cs typeface="+mn-cs"/>
              </a:rPr>
              <a:t>induced</a:t>
            </a:r>
            <a:r>
              <a:rPr lang="fr-FR" sz="1200" b="0" i="0" kern="1200" dirty="0" smtClean="0">
                <a:solidFill>
                  <a:schemeClr val="tx1"/>
                </a:solidFill>
                <a:effectLst/>
                <a:latin typeface="+mn-lt"/>
                <a:ea typeface="+mn-ea"/>
                <a:cs typeface="+mn-cs"/>
              </a:rPr>
              <a:t> breakdown </a:t>
            </a:r>
            <a:r>
              <a:rPr lang="fr-FR" sz="1200" b="0" i="0" kern="1200" dirty="0" err="1" smtClean="0">
                <a:solidFill>
                  <a:schemeClr val="tx1"/>
                </a:solidFill>
                <a:effectLst/>
                <a:latin typeface="+mn-lt"/>
                <a:ea typeface="+mn-ea"/>
                <a:cs typeface="+mn-cs"/>
              </a:rPr>
              <a:t>spectrometer</a:t>
            </a:r>
            <a:r>
              <a:rPr lang="fr-FR" sz="1200" b="0" i="0" kern="1200" dirty="0" smtClean="0">
                <a:solidFill>
                  <a:schemeClr val="tx1"/>
                </a:solidFill>
                <a:effectLst/>
                <a:latin typeface="+mn-lt"/>
                <a:ea typeface="+mn-ea"/>
                <a:cs typeface="+mn-cs"/>
              </a:rPr>
              <a:t> (LIBS) on a </a:t>
            </a:r>
            <a:r>
              <a:rPr lang="fr-FR" sz="1200" b="0" i="0" kern="1200" dirty="0" err="1" smtClean="0">
                <a:solidFill>
                  <a:schemeClr val="tx1"/>
                </a:solidFill>
                <a:effectLst/>
                <a:latin typeface="+mn-lt"/>
                <a:ea typeface="+mn-ea"/>
                <a:cs typeface="+mn-cs"/>
              </a:rPr>
              <a:t>planetary</a:t>
            </a:r>
            <a:r>
              <a:rPr lang="fr-FR" sz="1200" b="0" i="0" kern="1200" dirty="0" smtClean="0">
                <a:solidFill>
                  <a:schemeClr val="tx1"/>
                </a:solidFill>
                <a:effectLst/>
                <a:latin typeface="+mn-lt"/>
                <a:ea typeface="+mn-ea"/>
                <a:cs typeface="+mn-cs"/>
              </a:rPr>
              <a:t> mission, and </a:t>
            </a:r>
            <a:r>
              <a:rPr lang="fr-FR" sz="1200" b="0" i="0" kern="1200" dirty="0" err="1" smtClean="0">
                <a:solidFill>
                  <a:schemeClr val="tx1"/>
                </a:solidFill>
                <a:effectLst/>
                <a:latin typeface="+mn-lt"/>
                <a:ea typeface="+mn-ea"/>
                <a:cs typeface="+mn-cs"/>
              </a:rPr>
              <a:t>provides</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sample</a:t>
            </a:r>
            <a:r>
              <a:rPr lang="fr-FR" sz="1200" b="0" i="0" kern="1200" dirty="0" smtClean="0">
                <a:solidFill>
                  <a:schemeClr val="tx1"/>
                </a:solidFill>
                <a:effectLst/>
                <a:latin typeface="+mn-lt"/>
                <a:ea typeface="+mn-ea"/>
                <a:cs typeface="+mn-cs"/>
              </a:rPr>
              <a:t> texture and </a:t>
            </a:r>
            <a:r>
              <a:rPr lang="fr-FR" sz="1200" b="0" i="0" kern="1200" dirty="0" err="1" smtClean="0">
                <a:solidFill>
                  <a:schemeClr val="tx1"/>
                </a:solidFill>
                <a:effectLst/>
                <a:latin typeface="+mn-lt"/>
                <a:ea typeface="+mn-ea"/>
                <a:cs typeface="+mn-cs"/>
              </a:rPr>
              <a:t>morphology</a:t>
            </a:r>
            <a:r>
              <a:rPr lang="fr-FR" sz="1200" b="0" i="0" kern="1200" dirty="0" smtClean="0">
                <a:solidFill>
                  <a:schemeClr val="tx1"/>
                </a:solidFill>
                <a:effectLst/>
                <a:latin typeface="+mn-lt"/>
                <a:ea typeface="+mn-ea"/>
                <a:cs typeface="+mn-cs"/>
              </a:rPr>
              <a:t> data </a:t>
            </a:r>
            <a:r>
              <a:rPr lang="fr-FR" sz="1200" b="0" i="0" kern="1200" dirty="0" err="1" smtClean="0">
                <a:solidFill>
                  <a:schemeClr val="tx1"/>
                </a:solidFill>
                <a:effectLst/>
                <a:latin typeface="+mn-lt"/>
                <a:ea typeface="+mn-ea"/>
                <a:cs typeface="+mn-cs"/>
              </a:rPr>
              <a:t>using</a:t>
            </a:r>
            <a:r>
              <a:rPr lang="fr-FR" sz="1200" b="0" i="0" kern="1200" dirty="0" smtClean="0">
                <a:solidFill>
                  <a:schemeClr val="tx1"/>
                </a:solidFill>
                <a:effectLst/>
                <a:latin typeface="+mn-lt"/>
                <a:ea typeface="+mn-ea"/>
                <a:cs typeface="+mn-cs"/>
              </a:rPr>
              <a:t> a </a:t>
            </a:r>
            <a:r>
              <a:rPr lang="fr-FR" sz="1200" b="0" i="0" kern="1200" dirty="0" err="1" smtClean="0">
                <a:solidFill>
                  <a:schemeClr val="tx1"/>
                </a:solidFill>
                <a:effectLst/>
                <a:latin typeface="+mn-lt"/>
                <a:ea typeface="+mn-ea"/>
                <a:cs typeface="+mn-cs"/>
              </a:rPr>
              <a:t>remote</a:t>
            </a:r>
            <a:r>
              <a:rPr lang="fr-FR" sz="1200" b="0" i="0" kern="1200" dirty="0" smtClean="0">
                <a:solidFill>
                  <a:schemeClr val="tx1"/>
                </a:solidFill>
                <a:effectLst/>
                <a:latin typeface="+mn-lt"/>
                <a:ea typeface="+mn-ea"/>
                <a:cs typeface="+mn-cs"/>
              </a:rPr>
              <a:t> micro-imager (RMI).</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Laser-</a:t>
            </a:r>
            <a:r>
              <a:rPr lang="fr-FR" sz="1200" b="0" i="0" kern="1200" dirty="0" err="1" smtClean="0">
                <a:solidFill>
                  <a:schemeClr val="tx1"/>
                </a:solidFill>
                <a:effectLst/>
                <a:latin typeface="+mn-lt"/>
                <a:ea typeface="+mn-ea"/>
                <a:cs typeface="+mn-cs"/>
              </a:rPr>
              <a:t>induced</a:t>
            </a:r>
            <a:r>
              <a:rPr lang="fr-FR" sz="1200" b="0" i="0" kern="1200" dirty="0" smtClean="0">
                <a:solidFill>
                  <a:schemeClr val="tx1"/>
                </a:solidFill>
                <a:effectLst/>
                <a:latin typeface="+mn-lt"/>
                <a:ea typeface="+mn-ea"/>
                <a:cs typeface="+mn-cs"/>
              </a:rPr>
              <a:t> breakdown </a:t>
            </a:r>
            <a:r>
              <a:rPr lang="fr-FR" sz="1200" b="0" i="0" kern="1200" dirty="0" err="1" smtClean="0">
                <a:solidFill>
                  <a:schemeClr val="tx1"/>
                </a:solidFill>
                <a:effectLst/>
                <a:latin typeface="+mn-lt"/>
                <a:ea typeface="+mn-ea"/>
                <a:cs typeface="+mn-cs"/>
              </a:rPr>
              <a:t>spectrometer</a:t>
            </a:r>
            <a:r>
              <a:rPr lang="fr-FR" sz="1200" b="0" i="0" kern="1200" dirty="0" smtClean="0">
                <a:solidFill>
                  <a:schemeClr val="tx1"/>
                </a:solidFill>
                <a:effectLst/>
                <a:latin typeface="+mn-lt"/>
                <a:ea typeface="+mn-ea"/>
                <a:cs typeface="+mn-cs"/>
              </a:rPr>
              <a:t> = (analyseur spectral induit par ablation laser)</a:t>
            </a:r>
            <a:endParaRPr lang="fr-FR" dirty="0" smtClean="0"/>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18</a:t>
            </a:fld>
            <a:endParaRPr lang="fr-FR"/>
          </a:p>
        </p:txBody>
      </p:sp>
    </p:spTree>
    <p:extLst>
      <p:ext uri="{BB962C8B-B14F-4D97-AF65-F5344CB8AC3E}">
        <p14:creationId xmlns:p14="http://schemas.microsoft.com/office/powerpoint/2010/main" val="3164511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AMIES = Agency</a:t>
            </a:r>
            <a:r>
              <a:rPr lang="fr-FR" baseline="0" dirty="0" smtClean="0"/>
              <a:t> for Interaction in </a:t>
            </a:r>
            <a:r>
              <a:rPr lang="fr-FR" dirty="0" err="1" smtClean="0"/>
              <a:t>Mathematics</a:t>
            </a:r>
            <a:r>
              <a:rPr lang="fr-FR" baseline="0" dirty="0" smtClean="0"/>
              <a:t> </a:t>
            </a:r>
            <a:r>
              <a:rPr lang="fr-FR" baseline="0" dirty="0" err="1" smtClean="0"/>
              <a:t>with</a:t>
            </a:r>
            <a:r>
              <a:rPr lang="fr-FR" baseline="0" dirty="0" smtClean="0"/>
              <a:t> Business and Society (France; </a:t>
            </a:r>
            <a:r>
              <a:rPr lang="fr-FR" baseline="0" dirty="0" err="1" smtClean="0"/>
              <a:t>regional</a:t>
            </a:r>
            <a:r>
              <a:rPr lang="fr-FR" baseline="0" dirty="0" smtClean="0"/>
              <a:t> </a:t>
            </a:r>
            <a:r>
              <a:rPr lang="fr-FR" baseline="0" dirty="0" err="1" smtClean="0"/>
              <a:t>agencies</a:t>
            </a:r>
            <a:r>
              <a:rPr lang="fr-FR" baseline="0" dirty="0" smtClean="0"/>
              <a:t>)</a:t>
            </a:r>
          </a:p>
          <a:p>
            <a:r>
              <a:rPr lang="fr-FR" baseline="0" dirty="0" smtClean="0"/>
              <a:t>CIMI =International Centre for </a:t>
            </a:r>
            <a:r>
              <a:rPr lang="fr-FR" baseline="0" dirty="0" err="1" smtClean="0"/>
              <a:t>Mathematics</a:t>
            </a:r>
            <a:r>
              <a:rPr lang="fr-FR" baseline="0" dirty="0" smtClean="0"/>
              <a:t> and Computer Science (in Toulouse)</a:t>
            </a:r>
          </a:p>
          <a:p>
            <a:r>
              <a:rPr lang="fr-FR" baseline="0" dirty="0" smtClean="0"/>
              <a:t>SAS=international </a:t>
            </a:r>
            <a:r>
              <a:rPr lang="fr-FR" baseline="0" dirty="0" err="1" smtClean="0"/>
              <a:t>company</a:t>
            </a:r>
            <a:r>
              <a:rPr lang="fr-FR" baseline="0" dirty="0" smtClean="0"/>
              <a:t> : </a:t>
            </a:r>
            <a:r>
              <a:rPr lang="fr-FR" baseline="0" dirty="0" err="1" smtClean="0"/>
              <a:t>analytics</a:t>
            </a:r>
            <a:r>
              <a:rPr lang="fr-FR" baseline="0" dirty="0" smtClean="0"/>
              <a:t> software and services</a:t>
            </a:r>
            <a:endParaRPr lang="fr-FR" dirty="0" smtClean="0"/>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20</a:t>
            </a:fld>
            <a:endParaRPr lang="fr-FR"/>
          </a:p>
        </p:txBody>
      </p:sp>
    </p:spTree>
    <p:extLst>
      <p:ext uri="{BB962C8B-B14F-4D97-AF65-F5344CB8AC3E}">
        <p14:creationId xmlns:p14="http://schemas.microsoft.com/office/powerpoint/2010/main" val="329018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For </a:t>
            </a:r>
            <a:r>
              <a:rPr lang="fr-FR" baseline="0" dirty="0" err="1" smtClean="0"/>
              <a:t>this</a:t>
            </a:r>
            <a:r>
              <a:rPr lang="fr-FR" baseline="0" dirty="0" smtClean="0"/>
              <a:t> international </a:t>
            </a:r>
            <a:r>
              <a:rPr lang="fr-FR" baseline="0" dirty="0" err="1" smtClean="0"/>
              <a:t>project</a:t>
            </a:r>
            <a:r>
              <a:rPr lang="fr-FR" baseline="0" dirty="0" smtClean="0"/>
              <a:t>, the « </a:t>
            </a:r>
            <a:r>
              <a:rPr lang="fr-FR" baseline="0" dirty="0" err="1" smtClean="0"/>
              <a:t>Robotics</a:t>
            </a:r>
            <a:r>
              <a:rPr lang="fr-FR" baseline="0" dirty="0" smtClean="0"/>
              <a:t> and </a:t>
            </a:r>
            <a:r>
              <a:rPr lang="fr-FR" baseline="0" dirty="0" err="1" smtClean="0"/>
              <a:t>InterationS</a:t>
            </a:r>
            <a:r>
              <a:rPr lang="fr-FR" baseline="0" dirty="0" smtClean="0"/>
              <a:t> (RIS) Team of the </a:t>
            </a:r>
            <a:r>
              <a:rPr lang="fr-FR" baseline="0" dirty="0" err="1" smtClean="0"/>
              <a:t>Laas</a:t>
            </a:r>
            <a:r>
              <a:rPr lang="fr-FR" baseline="0" dirty="0" smtClean="0"/>
              <a:t> </a:t>
            </a:r>
            <a:r>
              <a:rPr lang="fr-FR" baseline="0" dirty="0" err="1" smtClean="0"/>
              <a:t>developped</a:t>
            </a:r>
            <a:r>
              <a:rPr lang="fr-FR" baseline="0" dirty="0" smtClean="0"/>
              <a:t>  and </a:t>
            </a:r>
            <a:r>
              <a:rPr lang="fr-FR" baseline="0" dirty="0" err="1" smtClean="0"/>
              <a:t>tested</a:t>
            </a:r>
            <a:r>
              <a:rPr lang="fr-FR" baseline="0" dirty="0" smtClean="0"/>
              <a:t> </a:t>
            </a:r>
            <a:r>
              <a:rPr lang="fr-FR" baseline="0" dirty="0" err="1" smtClean="0"/>
              <a:t>some</a:t>
            </a:r>
            <a:r>
              <a:rPr lang="fr-FR" baseline="0" dirty="0" smtClean="0"/>
              <a:t> of the Robot </a:t>
            </a:r>
            <a:r>
              <a:rPr lang="fr-FR" baseline="0" dirty="0" err="1" smtClean="0"/>
              <a:t>functionalities</a:t>
            </a:r>
            <a:r>
              <a:rPr lang="fr-FR" baseline="0" dirty="0" smtClean="0"/>
              <a:t> : </a:t>
            </a:r>
            <a:r>
              <a:rPr lang="fr-FR" baseline="0" dirty="0" err="1" smtClean="0"/>
              <a:t>human</a:t>
            </a:r>
            <a:r>
              <a:rPr lang="fr-FR" baseline="0" dirty="0" smtClean="0"/>
              <a:t>-machine interaction, </a:t>
            </a:r>
            <a:r>
              <a:rPr lang="fr-FR" baseline="0" dirty="0" err="1" smtClean="0"/>
              <a:t>movement</a:t>
            </a:r>
            <a:r>
              <a:rPr lang="fr-FR" baseline="0" dirty="0" smtClean="0"/>
              <a:t> planning and </a:t>
            </a:r>
            <a:r>
              <a:rPr lang="fr-FR" baseline="0" dirty="0" err="1" smtClean="0"/>
              <a:t>programming</a:t>
            </a:r>
            <a:r>
              <a:rPr lang="fr-FR" baseline="0" dirty="0" smtClean="0"/>
              <a:t> in </a:t>
            </a:r>
            <a:r>
              <a:rPr lang="fr-FR" baseline="0" dirty="0" err="1" smtClean="0"/>
              <a:t>crowded</a:t>
            </a:r>
            <a:r>
              <a:rPr lang="fr-FR" baseline="0" dirty="0" smtClean="0"/>
              <a:t> places. </a:t>
            </a:r>
          </a:p>
          <a:p>
            <a:r>
              <a:rPr lang="fr-FR" baseline="0" dirty="0" smtClean="0"/>
              <a:t>« </a:t>
            </a:r>
            <a:r>
              <a:rPr lang="en-US" sz="1200" b="0" i="0" kern="1200" dirty="0" smtClean="0">
                <a:solidFill>
                  <a:schemeClr val="tx1"/>
                </a:solidFill>
                <a:effectLst/>
                <a:latin typeface="+mn-lt"/>
                <a:ea typeface="+mn-ea"/>
                <a:cs typeface="+mn-cs"/>
              </a:rPr>
              <a:t>During the various tests Spencer scanned boarding passes from passengers and guided them to the correct departure gate. Spencer heads off automatically and the passengers follow the robot, which adjusts its speed to that of the group, avoiding obstacles and informing passengers of the remaining distance to their departure gate. When they get there, Spencer reports this via a screen.” KLM’s Press release</a:t>
            </a:r>
            <a:endParaRPr lang="fr-FR" dirty="0" smtClean="0"/>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21</a:t>
            </a:fld>
            <a:endParaRPr lang="fr-FR"/>
          </a:p>
        </p:txBody>
      </p:sp>
    </p:spTree>
    <p:extLst>
      <p:ext uri="{BB962C8B-B14F-4D97-AF65-F5344CB8AC3E}">
        <p14:creationId xmlns:p14="http://schemas.microsoft.com/office/powerpoint/2010/main" val="4010057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GANEX = LED </a:t>
            </a:r>
            <a:r>
              <a:rPr lang="fr-FR" dirty="0" err="1" smtClean="0"/>
              <a:t>ligthing</a:t>
            </a:r>
            <a:r>
              <a:rPr lang="fr-FR" dirty="0" smtClean="0"/>
              <a:t>, </a:t>
            </a:r>
            <a:r>
              <a:rPr lang="fr-FR" dirty="0" err="1" smtClean="0"/>
              <a:t>Energy</a:t>
            </a:r>
            <a:r>
              <a:rPr lang="fr-FR" dirty="0" smtClean="0"/>
              <a:t> </a:t>
            </a:r>
            <a:r>
              <a:rPr lang="fr-FR" dirty="0" err="1" smtClean="0"/>
              <a:t>converters</a:t>
            </a:r>
            <a:r>
              <a:rPr lang="fr-FR" dirty="0" smtClean="0"/>
              <a:t>,</a:t>
            </a:r>
            <a:r>
              <a:rPr lang="fr-FR" baseline="0" dirty="0" smtClean="0"/>
              <a:t> </a:t>
            </a:r>
            <a:r>
              <a:rPr lang="fr-FR" baseline="0" dirty="0" err="1" smtClean="0"/>
              <a:t>sun</a:t>
            </a:r>
            <a:r>
              <a:rPr lang="fr-FR" baseline="0" dirty="0" smtClean="0"/>
              <a:t> collectors,…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22</a:t>
            </a:fld>
            <a:endParaRPr lang="fr-FR"/>
          </a:p>
        </p:txBody>
      </p:sp>
    </p:spTree>
    <p:extLst>
      <p:ext uri="{BB962C8B-B14F-4D97-AF65-F5344CB8AC3E}">
        <p14:creationId xmlns:p14="http://schemas.microsoft.com/office/powerpoint/2010/main" val="214532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BRGM = Bureau de Recherches Géologiques et Minières</a:t>
            </a:r>
          </a:p>
          <a:p>
            <a:r>
              <a:rPr lang="fr-FR" baseline="0" dirty="0" smtClean="0"/>
              <a:t>TULIP = </a:t>
            </a:r>
            <a:r>
              <a:rPr lang="en-US" sz="1200" b="1" i="0" kern="1200" dirty="0" smtClean="0">
                <a:solidFill>
                  <a:schemeClr val="tx1"/>
                </a:solidFill>
                <a:effectLst/>
                <a:latin typeface="+mn-lt"/>
                <a:ea typeface="+mn-ea"/>
                <a:cs typeface="+mn-cs"/>
              </a:rPr>
              <a:t>TULIP </a:t>
            </a:r>
            <a:r>
              <a:rPr lang="en-US" sz="1200" b="1" i="0" kern="1200" dirty="0" err="1" smtClean="0">
                <a:solidFill>
                  <a:schemeClr val="tx1"/>
                </a:solidFill>
                <a:effectLst/>
                <a:latin typeface="+mn-lt"/>
                <a:ea typeface="+mn-ea"/>
                <a:cs typeface="+mn-cs"/>
              </a:rPr>
              <a:t>Labex</a:t>
            </a:r>
            <a:r>
              <a:rPr lang="en-US" sz="1200" b="0" i="0" kern="1200" dirty="0" smtClean="0">
                <a:solidFill>
                  <a:schemeClr val="tx1"/>
                </a:solidFill>
                <a:effectLst/>
                <a:latin typeface="+mn-lt"/>
                <a:ea typeface="+mn-ea"/>
                <a:cs typeface="+mn-cs"/>
              </a:rPr>
              <a:t> develops a comprehensive theory of the interactions between living organisms in order to study their ability to adapt to environmental changes. Based on complementary approaches combining microbe, plant or animal specialists, on large scale experimental models, coupled with theoretical approaches, researchers hope to predict resource evolution and, on the long term, provide solutions to problems that will impact us shortly.</a:t>
            </a:r>
            <a:endParaRPr lang="fr-FR" dirty="0" smtClean="0"/>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24</a:t>
            </a:fld>
            <a:endParaRPr lang="fr-FR"/>
          </a:p>
        </p:txBody>
      </p:sp>
    </p:spTree>
    <p:extLst>
      <p:ext uri="{BB962C8B-B14F-4D97-AF65-F5344CB8AC3E}">
        <p14:creationId xmlns:p14="http://schemas.microsoft.com/office/powerpoint/2010/main" val="209658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TOUCAN =</a:t>
            </a:r>
            <a:r>
              <a:rPr lang="fr-FR" dirty="0" err="1" smtClean="0"/>
              <a:t>TOUlouse</a:t>
            </a:r>
            <a:r>
              <a:rPr lang="fr-FR" dirty="0" smtClean="0"/>
              <a:t> </a:t>
            </a:r>
            <a:r>
              <a:rPr lang="fr-FR" dirty="0" err="1" smtClean="0"/>
              <a:t>CANcer</a:t>
            </a:r>
            <a:r>
              <a:rPr lang="fr-FR" baseline="0" dirty="0" smtClean="0"/>
              <a:t> Excellence </a:t>
            </a:r>
            <a:r>
              <a:rPr lang="fr-FR" baseline="0" dirty="0" err="1" smtClean="0"/>
              <a:t>Laboratory</a:t>
            </a:r>
            <a:endParaRPr lang="fr-FR" dirty="0" smtClean="0"/>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LabEx</a:t>
            </a:r>
            <a:r>
              <a:rPr lang="en-US" sz="1200" b="0" i="0" kern="1200" dirty="0" smtClean="0">
                <a:solidFill>
                  <a:schemeClr val="tx1"/>
                </a:solidFill>
                <a:effectLst/>
                <a:latin typeface="+mn-lt"/>
                <a:ea typeface="+mn-ea"/>
                <a:cs typeface="+mn-cs"/>
              </a:rPr>
              <a:t> Toucan is composed of eight research teams and coordinates the public teams which are connected to the INSERM, CNRS, and University Paul Sabatier of Toulouse as well as the University Joseph Fourier of G</a:t>
            </a:r>
          </a:p>
          <a:p>
            <a:r>
              <a:rPr lang="en-US" sz="1200" b="0" i="0" kern="1200" dirty="0" smtClean="0">
                <a:solidFill>
                  <a:schemeClr val="tx1"/>
                </a:solidFill>
                <a:effectLst/>
                <a:latin typeface="+mn-lt"/>
                <a:ea typeface="+mn-ea"/>
                <a:cs typeface="+mn-cs"/>
              </a:rPr>
              <a:t>Grenoble. Toucan also implies a private research team, </a:t>
            </a:r>
            <a:r>
              <a:rPr lang="en-US" sz="1200" b="0" i="0" u="none" strike="noStrike" kern="1200" dirty="0" smtClean="0">
                <a:solidFill>
                  <a:schemeClr val="tx1"/>
                </a:solidFill>
                <a:effectLst/>
                <a:latin typeface="+mn-lt"/>
                <a:ea typeface="+mn-ea"/>
                <a:cs typeface="+mn-cs"/>
                <a:hlinkClick r:id="rId3"/>
              </a:rPr>
              <a:t>Innate Pharma</a:t>
            </a:r>
            <a:r>
              <a:rPr lang="en-US" sz="1200" b="0" i="0" kern="1200" dirty="0" smtClean="0">
                <a:solidFill>
                  <a:schemeClr val="tx1"/>
                </a:solidFill>
                <a:effectLst/>
                <a:latin typeface="+mn-lt"/>
                <a:ea typeface="+mn-ea"/>
                <a:cs typeface="+mn-cs"/>
              </a:rPr>
              <a:t>, based in Marseille. </a:t>
            </a:r>
          </a:p>
          <a:p>
            <a:r>
              <a:rPr lang="en-US" sz="1200" b="0" i="0" kern="1200" dirty="0" smtClean="0">
                <a:solidFill>
                  <a:schemeClr val="tx1"/>
                </a:solidFill>
                <a:effectLst/>
                <a:latin typeface="+mn-lt"/>
                <a:ea typeface="+mn-ea"/>
                <a:cs typeface="+mn-cs"/>
              </a:rPr>
              <a:t>ISCT= Institute</a:t>
            </a:r>
            <a:r>
              <a:rPr lang="en-US" sz="1200" b="0" i="0" kern="1200" baseline="0" dirty="0" smtClean="0">
                <a:solidFill>
                  <a:schemeClr val="tx1"/>
                </a:solidFill>
                <a:effectLst/>
                <a:latin typeface="+mn-lt"/>
                <a:ea typeface="+mn-ea"/>
                <a:cs typeface="+mn-cs"/>
              </a:rPr>
              <a:t> for brain sciences</a:t>
            </a:r>
          </a:p>
          <a:p>
            <a:r>
              <a:rPr lang="en-US" sz="1200" b="0" i="0" kern="1200" baseline="0" dirty="0" smtClean="0">
                <a:solidFill>
                  <a:schemeClr val="tx1"/>
                </a:solidFill>
                <a:effectLst/>
                <a:latin typeface="+mn-lt"/>
                <a:ea typeface="+mn-ea"/>
                <a:cs typeface="+mn-cs"/>
              </a:rPr>
              <a:t>CBI= Center for integrative biology</a:t>
            </a:r>
          </a:p>
          <a:p>
            <a:r>
              <a:rPr lang="en-US" sz="1200" b="0" i="0" kern="1200" baseline="0" dirty="0" smtClean="0">
                <a:solidFill>
                  <a:schemeClr val="tx1"/>
                </a:solidFill>
                <a:effectLst/>
                <a:latin typeface="+mn-lt"/>
                <a:ea typeface="+mn-ea"/>
                <a:cs typeface="+mn-cs"/>
              </a:rPr>
              <a:t>IMC=Institute of cardiovascular and metabolic diseases</a:t>
            </a:r>
          </a:p>
          <a:p>
            <a:r>
              <a:rPr lang="en-US" sz="1200" b="0" i="0" kern="1200" baseline="0" dirty="0" smtClean="0">
                <a:solidFill>
                  <a:schemeClr val="tx1"/>
                </a:solidFill>
                <a:effectLst/>
                <a:latin typeface="+mn-lt"/>
                <a:ea typeface="+mn-ea"/>
                <a:cs typeface="+mn-cs"/>
              </a:rPr>
              <a:t>CRCT= Cancer research center of Toulouse</a:t>
            </a:r>
          </a:p>
        </p:txBody>
      </p:sp>
      <p:sp>
        <p:nvSpPr>
          <p:cNvPr id="4" name="Espace réservé du numéro de diapositive 3"/>
          <p:cNvSpPr>
            <a:spLocks noGrp="1"/>
          </p:cNvSpPr>
          <p:nvPr>
            <p:ph type="sldNum" sz="quarter" idx="10"/>
          </p:nvPr>
        </p:nvSpPr>
        <p:spPr/>
        <p:txBody>
          <a:bodyPr/>
          <a:lstStyle/>
          <a:p>
            <a:fld id="{2FC68A23-2304-4F0C-8776-CEA314B41067}" type="slidenum">
              <a:rPr lang="fr-FR" smtClean="0"/>
              <a:t>26</a:t>
            </a:fld>
            <a:endParaRPr lang="fr-FR"/>
          </a:p>
        </p:txBody>
      </p:sp>
    </p:spTree>
    <p:extLst>
      <p:ext uri="{BB962C8B-B14F-4D97-AF65-F5344CB8AC3E}">
        <p14:creationId xmlns:p14="http://schemas.microsoft.com/office/powerpoint/2010/main" val="898360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648" y="2349387"/>
            <a:ext cx="9085342" cy="1621111"/>
          </a:xfrm>
        </p:spPr>
        <p:txBody>
          <a:bodyPr/>
          <a:lstStyle/>
          <a:p>
            <a:r>
              <a:rPr lang="fr-FR" smtClean="0"/>
              <a:t>Modifiez le style du titre</a:t>
            </a:r>
            <a:endParaRPr lang="fr-FR"/>
          </a:p>
        </p:txBody>
      </p:sp>
      <p:sp>
        <p:nvSpPr>
          <p:cNvPr id="3" name="Sous-titre 2"/>
          <p:cNvSpPr>
            <a:spLocks noGrp="1"/>
          </p:cNvSpPr>
          <p:nvPr>
            <p:ph type="subTitle" idx="1"/>
          </p:nvPr>
        </p:nvSpPr>
        <p:spPr>
          <a:xfrm>
            <a:off x="1603297" y="4285615"/>
            <a:ext cx="7482047" cy="1932728"/>
          </a:xfrm>
          <a:prstGeom prst="rect">
            <a:avLst/>
          </a:prstGeom>
        </p:spPr>
        <p:txBody>
          <a:bodyPr/>
          <a:lstStyle>
            <a:lvl1pPr marL="0" indent="0" algn="ctr">
              <a:buNone/>
              <a:defRPr>
                <a:solidFill>
                  <a:schemeClr val="tx1">
                    <a:tint val="75000"/>
                  </a:schemeClr>
                </a:solidFill>
              </a:defRPr>
            </a:lvl1pPr>
            <a:lvl2pPr marL="521388" indent="0" algn="ctr">
              <a:buNone/>
              <a:defRPr>
                <a:solidFill>
                  <a:schemeClr val="tx1">
                    <a:tint val="75000"/>
                  </a:schemeClr>
                </a:solidFill>
              </a:defRPr>
            </a:lvl2pPr>
            <a:lvl3pPr marL="1042776" indent="0" algn="ctr">
              <a:buNone/>
              <a:defRPr>
                <a:solidFill>
                  <a:schemeClr val="tx1">
                    <a:tint val="75000"/>
                  </a:schemeClr>
                </a:solidFill>
              </a:defRPr>
            </a:lvl3pPr>
            <a:lvl4pPr marL="1564165" indent="0" algn="ctr">
              <a:buNone/>
              <a:defRPr>
                <a:solidFill>
                  <a:schemeClr val="tx1">
                    <a:tint val="75000"/>
                  </a:schemeClr>
                </a:solidFill>
              </a:defRPr>
            </a:lvl4pPr>
            <a:lvl5pPr marL="2085552" indent="0" algn="ctr">
              <a:buNone/>
              <a:defRPr>
                <a:solidFill>
                  <a:schemeClr val="tx1">
                    <a:tint val="75000"/>
                  </a:schemeClr>
                </a:solidFill>
              </a:defRPr>
            </a:lvl5pPr>
            <a:lvl6pPr marL="2606940" indent="0" algn="ctr">
              <a:buNone/>
              <a:defRPr>
                <a:solidFill>
                  <a:schemeClr val="tx1">
                    <a:tint val="75000"/>
                  </a:schemeClr>
                </a:solidFill>
              </a:defRPr>
            </a:lvl6pPr>
            <a:lvl7pPr marL="3128328" indent="0" algn="ctr">
              <a:buNone/>
              <a:defRPr>
                <a:solidFill>
                  <a:schemeClr val="tx1">
                    <a:tint val="75000"/>
                  </a:schemeClr>
                </a:solidFill>
              </a:defRPr>
            </a:lvl7pPr>
            <a:lvl8pPr marL="3649717" indent="0" algn="ctr">
              <a:buNone/>
              <a:defRPr>
                <a:solidFill>
                  <a:schemeClr val="tx1">
                    <a:tint val="75000"/>
                  </a:schemeClr>
                </a:solidFill>
              </a:defRPr>
            </a:lvl8pPr>
            <a:lvl9pPr marL="4171105" indent="0" algn="ctr">
              <a:buNone/>
              <a:defRPr>
                <a:solidFill>
                  <a:schemeClr val="tx1">
                    <a:tint val="75000"/>
                  </a:schemeClr>
                </a:solidFill>
              </a:defRPr>
            </a:lvl9pPr>
          </a:lstStyle>
          <a:p>
            <a:r>
              <a:rPr lang="fr-FR" smtClean="0"/>
              <a:t>Modifiez le style des sous-titres du masque</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534989" y="1764692"/>
            <a:ext cx="9618662" cy="4990829"/>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AA804001-84EB-D746-9185-9039778D2D72}" type="datetime1">
              <a:rPr lang="fr-FR"/>
              <a:pPr>
                <a:defRPr/>
              </a:pPr>
              <a:t>13/12/2018</a:t>
            </a:fld>
            <a:endParaRPr lang="fr-FR"/>
          </a:p>
        </p:txBody>
      </p:sp>
      <p:sp>
        <p:nvSpPr>
          <p:cNvPr id="5"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235739B-3B9C-E042-AEB2-1127F572E65A}"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49262" y="302866"/>
            <a:ext cx="2404944" cy="645293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534433" y="302866"/>
            <a:ext cx="7036687" cy="6452932"/>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B76856EB-FB17-2749-8F04-7D9D3EC46073}" type="datetime1">
              <a:rPr lang="fr-FR"/>
              <a:pPr>
                <a:defRPr/>
              </a:pPr>
              <a:t>13/12/2018</a:t>
            </a:fld>
            <a:endParaRPr lang="fr-FR"/>
          </a:p>
        </p:txBody>
      </p:sp>
      <p:sp>
        <p:nvSpPr>
          <p:cNvPr id="5"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EADE3DC-B610-964C-BA95-FD662CC695FA}"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34989" y="1764692"/>
            <a:ext cx="9618662" cy="4990829"/>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F7E798DB-D0A2-A74A-857B-1D5C9817A281}" type="datetime1">
              <a:rPr lang="fr-FR"/>
              <a:pPr>
                <a:defRPr/>
              </a:pPr>
              <a:t>13/12/2018</a:t>
            </a:fld>
            <a:endParaRPr lang="fr-FR"/>
          </a:p>
        </p:txBody>
      </p:sp>
      <p:sp>
        <p:nvSpPr>
          <p:cNvPr id="5"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C378326-C324-6247-AFA4-D8B136E3D2A9}"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329" y="4859833"/>
            <a:ext cx="9085342" cy="1502066"/>
          </a:xfrm>
        </p:spPr>
        <p:txBody>
          <a:bodyPr anchor="t"/>
          <a:lstStyle>
            <a:lvl1pPr algn="l">
              <a:defRPr sz="4600" b="1" cap="all"/>
            </a:lvl1pPr>
          </a:lstStyle>
          <a:p>
            <a:r>
              <a:rPr lang="fr-FR" smtClean="0"/>
              <a:t>Modifiez le style du titre</a:t>
            </a:r>
            <a:endParaRPr lang="fr-FR"/>
          </a:p>
        </p:txBody>
      </p:sp>
      <p:sp>
        <p:nvSpPr>
          <p:cNvPr id="3" name="Espace réservé du texte 2"/>
          <p:cNvSpPr>
            <a:spLocks noGrp="1"/>
          </p:cNvSpPr>
          <p:nvPr>
            <p:ph type="body" idx="1"/>
          </p:nvPr>
        </p:nvSpPr>
        <p:spPr>
          <a:xfrm>
            <a:off x="844329" y="3205460"/>
            <a:ext cx="9085342" cy="1654373"/>
          </a:xfrm>
          <a:prstGeom prst="rect">
            <a:avLst/>
          </a:prstGeom>
        </p:spPr>
        <p:txBody>
          <a:bodyPr anchor="b"/>
          <a:lstStyle>
            <a:lvl1pPr marL="0" indent="0">
              <a:buNone/>
              <a:defRPr sz="2300">
                <a:solidFill>
                  <a:schemeClr val="tx1">
                    <a:tint val="75000"/>
                  </a:schemeClr>
                </a:solidFill>
              </a:defRPr>
            </a:lvl1pPr>
            <a:lvl2pPr marL="521388" indent="0">
              <a:buNone/>
              <a:defRPr sz="2100">
                <a:solidFill>
                  <a:schemeClr val="tx1">
                    <a:tint val="75000"/>
                  </a:schemeClr>
                </a:solidFill>
              </a:defRPr>
            </a:lvl2pPr>
            <a:lvl3pPr marL="1042776" indent="0">
              <a:buNone/>
              <a:defRPr sz="1900">
                <a:solidFill>
                  <a:schemeClr val="tx1">
                    <a:tint val="75000"/>
                  </a:schemeClr>
                </a:solidFill>
              </a:defRPr>
            </a:lvl3pPr>
            <a:lvl4pPr marL="1564165" indent="0">
              <a:buNone/>
              <a:defRPr sz="1600">
                <a:solidFill>
                  <a:schemeClr val="tx1">
                    <a:tint val="75000"/>
                  </a:schemeClr>
                </a:solidFill>
              </a:defRPr>
            </a:lvl4pPr>
            <a:lvl5pPr marL="2085552" indent="0">
              <a:buNone/>
              <a:defRPr sz="1600">
                <a:solidFill>
                  <a:schemeClr val="tx1">
                    <a:tint val="75000"/>
                  </a:schemeClr>
                </a:solidFill>
              </a:defRPr>
            </a:lvl5pPr>
            <a:lvl6pPr marL="2606940" indent="0">
              <a:buNone/>
              <a:defRPr sz="1600">
                <a:solidFill>
                  <a:schemeClr val="tx1">
                    <a:tint val="75000"/>
                  </a:schemeClr>
                </a:solidFill>
              </a:defRPr>
            </a:lvl6pPr>
            <a:lvl7pPr marL="3128328" indent="0">
              <a:buNone/>
              <a:defRPr sz="1600">
                <a:solidFill>
                  <a:schemeClr val="tx1">
                    <a:tint val="75000"/>
                  </a:schemeClr>
                </a:solidFill>
              </a:defRPr>
            </a:lvl7pPr>
            <a:lvl8pPr marL="3649717" indent="0">
              <a:buNone/>
              <a:defRPr sz="1600">
                <a:solidFill>
                  <a:schemeClr val="tx1">
                    <a:tint val="75000"/>
                  </a:schemeClr>
                </a:solidFill>
              </a:defRPr>
            </a:lvl8pPr>
            <a:lvl9pPr marL="4171105"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8DAA10E4-99A1-5347-AFC4-909EA021FC1D}" type="datetime1">
              <a:rPr lang="fr-FR"/>
              <a:pPr>
                <a:defRPr/>
              </a:pPr>
              <a:t>13/12/2018</a:t>
            </a:fld>
            <a:endParaRPr lang="fr-FR"/>
          </a:p>
        </p:txBody>
      </p:sp>
      <p:sp>
        <p:nvSpPr>
          <p:cNvPr id="5"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E68C274-7285-6B41-B9C3-1CE37224B500}"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534433" y="1764667"/>
            <a:ext cx="4720815" cy="4991131"/>
          </a:xfrm>
          <a:prstGeom prst="rect">
            <a:avLst/>
          </a:prstGeo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33391" y="1764667"/>
            <a:ext cx="4720815" cy="4991131"/>
          </a:xfrm>
          <a:prstGeom prst="rect">
            <a:avLst/>
          </a:prstGeo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13C3507B-0783-CE46-8036-6D11720C97B6}" type="datetime1">
              <a:rPr lang="fr-FR"/>
              <a:pPr>
                <a:defRPr/>
              </a:pPr>
              <a:t>13/12/2018</a:t>
            </a:fld>
            <a:endParaRPr lang="fr-FR"/>
          </a:p>
        </p:txBody>
      </p:sp>
      <p:sp>
        <p:nvSpPr>
          <p:cNvPr id="6"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9D56F2B-D984-3E46-A67E-86586A8D5EA5}"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534433" y="1692889"/>
            <a:ext cx="4722671" cy="705515"/>
          </a:xfrm>
          <a:prstGeom prst="rect">
            <a:avLst/>
          </a:prstGeom>
        </p:spPr>
        <p:txBody>
          <a:bodyPr anchor="b"/>
          <a:lstStyle>
            <a:lvl1pPr marL="0" indent="0">
              <a:buNone/>
              <a:defRPr sz="2700" b="1"/>
            </a:lvl1pPr>
            <a:lvl2pPr marL="521388" indent="0">
              <a:buNone/>
              <a:defRPr sz="2300" b="1"/>
            </a:lvl2pPr>
            <a:lvl3pPr marL="1042776" indent="0">
              <a:buNone/>
              <a:defRPr sz="2100" b="1"/>
            </a:lvl3pPr>
            <a:lvl4pPr marL="1564165" indent="0">
              <a:buNone/>
              <a:defRPr sz="1900" b="1"/>
            </a:lvl4pPr>
            <a:lvl5pPr marL="2085552" indent="0">
              <a:buNone/>
              <a:defRPr sz="1900" b="1"/>
            </a:lvl5pPr>
            <a:lvl6pPr marL="2606940" indent="0">
              <a:buNone/>
              <a:defRPr sz="1900" b="1"/>
            </a:lvl6pPr>
            <a:lvl7pPr marL="3128328" indent="0">
              <a:buNone/>
              <a:defRPr sz="1900" b="1"/>
            </a:lvl7pPr>
            <a:lvl8pPr marL="3649717" indent="0">
              <a:buNone/>
              <a:defRPr sz="1900" b="1"/>
            </a:lvl8pPr>
            <a:lvl9pPr marL="4171105" indent="0">
              <a:buNone/>
              <a:defRPr sz="1900" b="1"/>
            </a:lvl9pPr>
          </a:lstStyle>
          <a:p>
            <a:pPr lvl="0"/>
            <a:r>
              <a:rPr lang="fr-FR" smtClean="0"/>
              <a:t>Modifiez les styles du texte du masque</a:t>
            </a:r>
          </a:p>
        </p:txBody>
      </p:sp>
      <p:sp>
        <p:nvSpPr>
          <p:cNvPr id="4" name="Espace réservé du contenu 3"/>
          <p:cNvSpPr>
            <a:spLocks noGrp="1"/>
          </p:cNvSpPr>
          <p:nvPr>
            <p:ph sz="half" idx="2"/>
          </p:nvPr>
        </p:nvSpPr>
        <p:spPr>
          <a:xfrm>
            <a:off x="534433" y="2398404"/>
            <a:ext cx="4722671" cy="4357393"/>
          </a:xfrm>
          <a:prstGeom prst="rect">
            <a:avLst/>
          </a:prstGeo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429681" y="1692889"/>
            <a:ext cx="4724526" cy="705515"/>
          </a:xfrm>
          <a:prstGeom prst="rect">
            <a:avLst/>
          </a:prstGeom>
        </p:spPr>
        <p:txBody>
          <a:bodyPr anchor="b"/>
          <a:lstStyle>
            <a:lvl1pPr marL="0" indent="0">
              <a:buNone/>
              <a:defRPr sz="2700" b="1"/>
            </a:lvl1pPr>
            <a:lvl2pPr marL="521388" indent="0">
              <a:buNone/>
              <a:defRPr sz="2300" b="1"/>
            </a:lvl2pPr>
            <a:lvl3pPr marL="1042776" indent="0">
              <a:buNone/>
              <a:defRPr sz="2100" b="1"/>
            </a:lvl3pPr>
            <a:lvl4pPr marL="1564165" indent="0">
              <a:buNone/>
              <a:defRPr sz="1900" b="1"/>
            </a:lvl4pPr>
            <a:lvl5pPr marL="2085552" indent="0">
              <a:buNone/>
              <a:defRPr sz="1900" b="1"/>
            </a:lvl5pPr>
            <a:lvl6pPr marL="2606940" indent="0">
              <a:buNone/>
              <a:defRPr sz="1900" b="1"/>
            </a:lvl6pPr>
            <a:lvl7pPr marL="3128328" indent="0">
              <a:buNone/>
              <a:defRPr sz="1900" b="1"/>
            </a:lvl7pPr>
            <a:lvl8pPr marL="3649717" indent="0">
              <a:buNone/>
              <a:defRPr sz="1900" b="1"/>
            </a:lvl8pPr>
            <a:lvl9pPr marL="4171105" indent="0">
              <a:buNone/>
              <a:defRPr sz="1900" b="1"/>
            </a:lvl9pPr>
          </a:lstStyle>
          <a:p>
            <a:pPr lvl="0"/>
            <a:r>
              <a:rPr lang="fr-FR" smtClean="0"/>
              <a:t>Modifiez les styles du texte du masque</a:t>
            </a:r>
          </a:p>
        </p:txBody>
      </p:sp>
      <p:sp>
        <p:nvSpPr>
          <p:cNvPr id="6" name="Espace réservé du contenu 5"/>
          <p:cNvSpPr>
            <a:spLocks noGrp="1"/>
          </p:cNvSpPr>
          <p:nvPr>
            <p:ph sz="quarter" idx="4"/>
          </p:nvPr>
        </p:nvSpPr>
        <p:spPr>
          <a:xfrm>
            <a:off x="5429681" y="2398404"/>
            <a:ext cx="4724526" cy="4357393"/>
          </a:xfrm>
          <a:prstGeom prst="rect">
            <a:avLst/>
          </a:prstGeom>
        </p:spPr>
        <p:txBody>
          <a:bodyPr/>
          <a:lstStyle>
            <a:lvl1pPr>
              <a:defRPr sz="27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2C9BE2E9-FB4E-2B4F-A838-E8C71A2EE06D}" type="datetime1">
              <a:rPr lang="fr-FR"/>
              <a:pPr>
                <a:defRPr/>
              </a:pPr>
              <a:t>13/12/2018</a:t>
            </a:fld>
            <a:endParaRPr lang="fr-FR"/>
          </a:p>
        </p:txBody>
      </p:sp>
      <p:sp>
        <p:nvSpPr>
          <p:cNvPr id="8"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2467B43E-71C5-2746-8E92-7A7509CB0171}"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8A867FAA-DB36-904F-8F02-47BD041EB0AB}" type="datetime1">
              <a:rPr lang="fr-FR"/>
              <a:pPr>
                <a:defRPr/>
              </a:pPr>
              <a:t>13/12/2018</a:t>
            </a:fld>
            <a:endParaRPr lang="fr-FR"/>
          </a:p>
        </p:txBody>
      </p:sp>
      <p:sp>
        <p:nvSpPr>
          <p:cNvPr id="4"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98559778-DA69-2645-B284-B31AC7A92ABF}"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FE4A9891-7F5E-1C42-9A3C-E51E4C055CC8}" type="datetime1">
              <a:rPr lang="fr-FR"/>
              <a:pPr>
                <a:defRPr/>
              </a:pPr>
              <a:t>13/12/2018</a:t>
            </a:fld>
            <a:endParaRPr lang="fr-FR"/>
          </a:p>
        </p:txBody>
      </p:sp>
      <p:sp>
        <p:nvSpPr>
          <p:cNvPr id="3"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B2DA1ECC-F7C8-E242-98CD-7FB881BB0EA1}"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433" y="301113"/>
            <a:ext cx="3516489" cy="1281483"/>
          </a:xfrm>
        </p:spPr>
        <p:txBody>
          <a:bodyPr anchor="b"/>
          <a:lstStyle>
            <a:lvl1pPr algn="l">
              <a:defRPr sz="2300" b="1"/>
            </a:lvl1pPr>
          </a:lstStyle>
          <a:p>
            <a:r>
              <a:rPr lang="fr-FR" smtClean="0"/>
              <a:t>Modifiez le style du titre</a:t>
            </a:r>
            <a:endParaRPr lang="fr-FR"/>
          </a:p>
        </p:txBody>
      </p:sp>
      <p:sp>
        <p:nvSpPr>
          <p:cNvPr id="3" name="Espace réservé du contenu 2"/>
          <p:cNvSpPr>
            <a:spLocks noGrp="1"/>
          </p:cNvSpPr>
          <p:nvPr>
            <p:ph idx="1"/>
          </p:nvPr>
        </p:nvSpPr>
        <p:spPr>
          <a:xfrm>
            <a:off x="4178960" y="301115"/>
            <a:ext cx="5975246" cy="6454683"/>
          </a:xfrm>
          <a:prstGeom prst="rect">
            <a:avLst/>
          </a:prstGeo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34433" y="1582598"/>
            <a:ext cx="3516489" cy="5173200"/>
          </a:xfrm>
          <a:prstGeom prst="rect">
            <a:avLst/>
          </a:prstGeom>
        </p:spPr>
        <p:txBody>
          <a:bodyPr/>
          <a:lstStyle>
            <a:lvl1pPr marL="0" indent="0">
              <a:buNone/>
              <a:defRPr sz="1600"/>
            </a:lvl1pPr>
            <a:lvl2pPr marL="521388" indent="0">
              <a:buNone/>
              <a:defRPr sz="1300"/>
            </a:lvl2pPr>
            <a:lvl3pPr marL="1042776" indent="0">
              <a:buNone/>
              <a:defRPr sz="1100"/>
            </a:lvl3pPr>
            <a:lvl4pPr marL="1564165" indent="0">
              <a:buNone/>
              <a:defRPr sz="1100"/>
            </a:lvl4pPr>
            <a:lvl5pPr marL="2085552" indent="0">
              <a:buNone/>
              <a:defRPr sz="1100"/>
            </a:lvl5pPr>
            <a:lvl6pPr marL="2606940" indent="0">
              <a:buNone/>
              <a:defRPr sz="1100"/>
            </a:lvl6pPr>
            <a:lvl7pPr marL="3128328" indent="0">
              <a:buNone/>
              <a:defRPr sz="1100"/>
            </a:lvl7pPr>
            <a:lvl8pPr marL="3649717" indent="0">
              <a:buNone/>
              <a:defRPr sz="1100"/>
            </a:lvl8pPr>
            <a:lvl9pPr marL="4171105" indent="0">
              <a:buNone/>
              <a:defRPr sz="1100"/>
            </a:lvl9pPr>
          </a:lstStyle>
          <a:p>
            <a:pPr lvl="0"/>
            <a:r>
              <a:rPr lang="fr-FR" smtClean="0"/>
              <a:t>Modifiez les styles du texte du masque</a:t>
            </a:r>
          </a:p>
        </p:txBody>
      </p:sp>
      <p:sp>
        <p:nvSpPr>
          <p:cNvPr id="5"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D1611803-E0A6-CB47-997A-B5A2A6618914}" type="datetime1">
              <a:rPr lang="fr-FR"/>
              <a:pPr>
                <a:defRPr/>
              </a:pPr>
              <a:t>13/12/2018</a:t>
            </a:fld>
            <a:endParaRPr lang="fr-FR"/>
          </a:p>
        </p:txBody>
      </p:sp>
      <p:sp>
        <p:nvSpPr>
          <p:cNvPr id="6"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15E7FCD-C7C0-5A4B-853D-E799F620271A}"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048" y="5293995"/>
            <a:ext cx="6413183" cy="624986"/>
          </a:xfrm>
        </p:spPr>
        <p:txBody>
          <a:bodyPr anchor="b"/>
          <a:lstStyle>
            <a:lvl1pPr algn="l">
              <a:defRPr sz="2300" b="1"/>
            </a:lvl1pPr>
          </a:lstStyle>
          <a:p>
            <a:r>
              <a:rPr lang="fr-FR" smtClean="0"/>
              <a:t>Modifiez le style du titre</a:t>
            </a:r>
            <a:endParaRPr lang="fr-FR"/>
          </a:p>
        </p:txBody>
      </p:sp>
      <p:sp>
        <p:nvSpPr>
          <p:cNvPr id="3" name="Espace réservé pour une image  2"/>
          <p:cNvSpPr>
            <a:spLocks noGrp="1"/>
          </p:cNvSpPr>
          <p:nvPr>
            <p:ph type="pic" idx="1"/>
          </p:nvPr>
        </p:nvSpPr>
        <p:spPr>
          <a:xfrm>
            <a:off x="2095048" y="675755"/>
            <a:ext cx="6413183" cy="4537710"/>
          </a:xfrm>
          <a:prstGeom prst="rect">
            <a:avLst/>
          </a:prstGeom>
        </p:spPr>
        <p:txBody>
          <a:bodyPr rtlCol="0">
            <a:normAutofit/>
          </a:bodyPr>
          <a:lstStyle>
            <a:lvl1pPr marL="0" indent="0">
              <a:buNone/>
              <a:defRPr sz="3700"/>
            </a:lvl1pPr>
            <a:lvl2pPr marL="521388" indent="0">
              <a:buNone/>
              <a:defRPr sz="3200"/>
            </a:lvl2pPr>
            <a:lvl3pPr marL="1042776" indent="0">
              <a:buNone/>
              <a:defRPr sz="2700"/>
            </a:lvl3pPr>
            <a:lvl4pPr marL="1564165" indent="0">
              <a:buNone/>
              <a:defRPr sz="2300"/>
            </a:lvl4pPr>
            <a:lvl5pPr marL="2085552" indent="0">
              <a:buNone/>
              <a:defRPr sz="2300"/>
            </a:lvl5pPr>
            <a:lvl6pPr marL="2606940" indent="0">
              <a:buNone/>
              <a:defRPr sz="2300"/>
            </a:lvl6pPr>
            <a:lvl7pPr marL="3128328" indent="0">
              <a:buNone/>
              <a:defRPr sz="2300"/>
            </a:lvl7pPr>
            <a:lvl8pPr marL="3649717" indent="0">
              <a:buNone/>
              <a:defRPr sz="2300"/>
            </a:lvl8pPr>
            <a:lvl9pPr marL="4171105" indent="0">
              <a:buNone/>
              <a:defRPr sz="23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2095048" y="5918981"/>
            <a:ext cx="6413183" cy="887584"/>
          </a:xfrm>
          <a:prstGeom prst="rect">
            <a:avLst/>
          </a:prstGeom>
        </p:spPr>
        <p:txBody>
          <a:bodyPr/>
          <a:lstStyle>
            <a:lvl1pPr marL="0" indent="0">
              <a:buNone/>
              <a:defRPr sz="1600"/>
            </a:lvl1pPr>
            <a:lvl2pPr marL="521388" indent="0">
              <a:buNone/>
              <a:defRPr sz="1300"/>
            </a:lvl2pPr>
            <a:lvl3pPr marL="1042776" indent="0">
              <a:buNone/>
              <a:defRPr sz="1100"/>
            </a:lvl3pPr>
            <a:lvl4pPr marL="1564165" indent="0">
              <a:buNone/>
              <a:defRPr sz="1100"/>
            </a:lvl4pPr>
            <a:lvl5pPr marL="2085552" indent="0">
              <a:buNone/>
              <a:defRPr sz="1100"/>
            </a:lvl5pPr>
            <a:lvl6pPr marL="2606940" indent="0">
              <a:buNone/>
              <a:defRPr sz="1100"/>
            </a:lvl6pPr>
            <a:lvl7pPr marL="3128328" indent="0">
              <a:buNone/>
              <a:defRPr sz="1100"/>
            </a:lvl7pPr>
            <a:lvl8pPr marL="3649717" indent="0">
              <a:buNone/>
              <a:defRPr sz="1100"/>
            </a:lvl8pPr>
            <a:lvl9pPr marL="4171105" indent="0">
              <a:buNone/>
              <a:defRPr sz="1100"/>
            </a:lvl9pPr>
          </a:lstStyle>
          <a:p>
            <a:pPr lvl="0"/>
            <a:r>
              <a:rPr lang="fr-FR" smtClean="0"/>
              <a:t>Modifiez les styles du texte du masque</a:t>
            </a:r>
          </a:p>
        </p:txBody>
      </p:sp>
      <p:sp>
        <p:nvSpPr>
          <p:cNvPr id="5" name="Espace réservé de la date 3"/>
          <p:cNvSpPr>
            <a:spLocks noGrp="1"/>
          </p:cNvSpPr>
          <p:nvPr>
            <p:ph type="dt" sz="half" idx="10"/>
          </p:nvPr>
        </p:nvSpPr>
        <p:spPr>
          <a:xfrm>
            <a:off x="534988" y="7009548"/>
            <a:ext cx="2493962" cy="402474"/>
          </a:xfrm>
          <a:prstGeom prst="rect">
            <a:avLst/>
          </a:prstGeom>
        </p:spPr>
        <p:txBody>
          <a:bodyPr/>
          <a:lstStyle>
            <a:lvl1pPr>
              <a:defRPr/>
            </a:lvl1pPr>
          </a:lstStyle>
          <a:p>
            <a:pPr>
              <a:defRPr/>
            </a:pPr>
            <a:fld id="{3FE61236-4E04-774E-89AA-95DB12FFB2F5}" type="datetime1">
              <a:rPr lang="fr-FR"/>
              <a:pPr>
                <a:defRPr/>
              </a:pPr>
              <a:t>13/12/2018</a:t>
            </a:fld>
            <a:endParaRPr lang="fr-FR"/>
          </a:p>
        </p:txBody>
      </p:sp>
      <p:sp>
        <p:nvSpPr>
          <p:cNvPr id="6" name="Espace réservé du pied de page 4"/>
          <p:cNvSpPr>
            <a:spLocks noGrp="1"/>
          </p:cNvSpPr>
          <p:nvPr>
            <p:ph type="ftr" sz="quarter" idx="11"/>
          </p:nvPr>
        </p:nvSpPr>
        <p:spPr>
          <a:xfrm>
            <a:off x="3651250" y="7009548"/>
            <a:ext cx="3386138" cy="402474"/>
          </a:xfrm>
          <a:prstGeom prst="rect">
            <a:avLst/>
          </a:prstGeom>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C038017-FCC9-AF46-A687-4F51598DE5A5}"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descr="P05-01.png"/>
          <p:cNvPicPr>
            <a:picLocks noChangeAspect="1"/>
          </p:cNvPicPr>
          <p:nvPr userDrawn="1"/>
        </p:nvPicPr>
        <p:blipFill>
          <a:blip r:embed="rId13"/>
          <a:stretch>
            <a:fillRect/>
          </a:stretch>
        </p:blipFill>
        <p:spPr>
          <a:xfrm>
            <a:off x="0" y="6458"/>
            <a:ext cx="10688638" cy="7556392"/>
          </a:xfrm>
          <a:prstGeom prst="rect">
            <a:avLst/>
          </a:prstGeom>
        </p:spPr>
      </p:pic>
      <p:sp>
        <p:nvSpPr>
          <p:cNvPr id="1026" name="Espace réservé du titre 1"/>
          <p:cNvSpPr>
            <a:spLocks noGrp="1"/>
          </p:cNvSpPr>
          <p:nvPr>
            <p:ph type="title"/>
          </p:nvPr>
        </p:nvSpPr>
        <p:spPr bwMode="auto">
          <a:xfrm>
            <a:off x="374730" y="1480021"/>
            <a:ext cx="9618662" cy="695792"/>
          </a:xfrm>
          <a:prstGeom prst="rect">
            <a:avLst/>
          </a:prstGeom>
          <a:noFill/>
          <a:ln w="9525">
            <a:noFill/>
            <a:miter lim="800000"/>
            <a:headEnd/>
            <a:tailEnd/>
          </a:ln>
        </p:spPr>
        <p:txBody>
          <a:bodyPr vert="horz" wrap="square" lIns="104278" tIns="52139" rIns="104278" bIns="52139" numCol="1" anchor="ctr" anchorCtr="0" compatLnSpc="1">
            <a:prstTxWarp prst="textNoShape">
              <a:avLst/>
            </a:prstTxWarp>
          </a:bodyPr>
          <a:lstStyle/>
          <a:p>
            <a:pPr lvl="0"/>
            <a:r>
              <a:rPr lang="fr-FR" dirty="0"/>
              <a:t>Cliquez et modifiez le titre</a:t>
            </a:r>
          </a:p>
        </p:txBody>
      </p:sp>
      <p:sp>
        <p:nvSpPr>
          <p:cNvPr id="6" name="Espace réservé du numéro de diapositive 5"/>
          <p:cNvSpPr>
            <a:spLocks noGrp="1"/>
          </p:cNvSpPr>
          <p:nvPr>
            <p:ph type="sldNum" sz="quarter" idx="4"/>
          </p:nvPr>
        </p:nvSpPr>
        <p:spPr>
          <a:xfrm>
            <a:off x="8814062" y="6971840"/>
            <a:ext cx="593890" cy="402474"/>
          </a:xfrm>
          <a:prstGeom prst="rect">
            <a:avLst/>
          </a:prstGeom>
        </p:spPr>
        <p:txBody>
          <a:bodyPr vert="horz" lIns="104278" tIns="52139" rIns="104278" bIns="52139" rtlCol="0" anchor="ctr"/>
          <a:lstStyle>
            <a:lvl1pPr algn="r" defTabSz="521388" fontAlgn="auto">
              <a:spcBef>
                <a:spcPts val="0"/>
              </a:spcBef>
              <a:spcAft>
                <a:spcPts val="0"/>
              </a:spcAft>
              <a:defRPr sz="1300" smtClean="0">
                <a:solidFill>
                  <a:schemeClr val="tx1">
                    <a:tint val="75000"/>
                  </a:schemeClr>
                </a:solidFill>
                <a:latin typeface="+mn-lt"/>
                <a:ea typeface="+mn-ea"/>
                <a:cs typeface="+mn-cs"/>
              </a:defRPr>
            </a:lvl1pPr>
          </a:lstStyle>
          <a:p>
            <a:pPr>
              <a:defRPr/>
            </a:pPr>
            <a:fld id="{E0D152A5-52A7-8D4C-9485-235A69D1BC6E}" type="slidenum">
              <a:rPr lang="fr-FR"/>
              <a:pPr>
                <a:defRPr/>
              </a:pPr>
              <a:t>‹N°›</a:t>
            </a:fld>
            <a:endParaRPr lang="fr-FR"/>
          </a:p>
        </p:txBody>
      </p:sp>
      <p:sp>
        <p:nvSpPr>
          <p:cNvPr id="10" name="ZoneTexte 4"/>
          <p:cNvSpPr txBox="1">
            <a:spLocks noChangeArrowheads="1"/>
          </p:cNvSpPr>
          <p:nvPr userDrawn="1"/>
        </p:nvSpPr>
        <p:spPr bwMode="auto">
          <a:xfrm>
            <a:off x="413503" y="301086"/>
            <a:ext cx="9424988" cy="988611"/>
          </a:xfrm>
          <a:prstGeom prst="rect">
            <a:avLst/>
          </a:prstGeom>
          <a:noFill/>
          <a:ln w="9525">
            <a:noFill/>
            <a:miter lim="800000"/>
            <a:headEnd/>
            <a:tailEnd/>
          </a:ln>
        </p:spPr>
        <p:txBody>
          <a:bodyPr lIns="64648" tIns="32325" rIns="64648" bIns="32325">
            <a:prstTxWarp prst="textNoShape">
              <a:avLst/>
            </a:prstTxWarp>
            <a:spAutoFit/>
          </a:bodyPr>
          <a:lstStyle/>
          <a:p>
            <a:r>
              <a:rPr lang="fr-FR" sz="3000" dirty="0" smtClean="0">
                <a:solidFill>
                  <a:schemeClr val="bg1"/>
                </a:solidFill>
                <a:latin typeface="Arial" panose="020B0604020202020204" pitchFamily="34" charset="0"/>
                <a:ea typeface="Arial" pitchFamily="-65" charset="0"/>
                <a:cs typeface="Arial" panose="020B0604020202020204" pitchFamily="34" charset="0"/>
              </a:rPr>
              <a:t>Toulouse III – Paul Sabatier </a:t>
            </a:r>
            <a:r>
              <a:rPr lang="fr-FR" sz="3000" dirty="0" err="1" smtClean="0">
                <a:solidFill>
                  <a:schemeClr val="bg1"/>
                </a:solidFill>
                <a:latin typeface="Arial" panose="020B0604020202020204" pitchFamily="34" charset="0"/>
                <a:ea typeface="Arial" pitchFamily="-65" charset="0"/>
                <a:cs typeface="Arial" panose="020B0604020202020204" pitchFamily="34" charset="0"/>
              </a:rPr>
              <a:t>University</a:t>
            </a:r>
            <a:r>
              <a:rPr lang="fr-FR" sz="3000" dirty="0" smtClean="0">
                <a:solidFill>
                  <a:schemeClr val="bg1"/>
                </a:solidFill>
                <a:latin typeface="Arial" panose="020B0604020202020204" pitchFamily="34" charset="0"/>
                <a:ea typeface="Arial" pitchFamily="-65" charset="0"/>
                <a:cs typeface="Arial" panose="020B0604020202020204" pitchFamily="34" charset="0"/>
              </a:rPr>
              <a:t> </a:t>
            </a:r>
          </a:p>
          <a:p>
            <a:r>
              <a:rPr lang="fr-FR" sz="3000" dirty="0" err="1" smtClean="0">
                <a:solidFill>
                  <a:schemeClr val="tx1">
                    <a:lumMod val="65000"/>
                    <a:lumOff val="35000"/>
                  </a:schemeClr>
                </a:solidFill>
                <a:ea typeface="Arial" pitchFamily="-65" charset="0"/>
                <a:cs typeface="Arial" pitchFamily="-65" charset="0"/>
              </a:rPr>
              <a:t>Faculty</a:t>
            </a:r>
            <a:r>
              <a:rPr lang="fr-FR" sz="3000" dirty="0" smtClean="0">
                <a:solidFill>
                  <a:schemeClr val="tx1">
                    <a:lumMod val="65000"/>
                    <a:lumOff val="35000"/>
                  </a:schemeClr>
                </a:solidFill>
                <a:ea typeface="Arial" pitchFamily="-65" charset="0"/>
                <a:cs typeface="Arial" pitchFamily="-65" charset="0"/>
              </a:rPr>
              <a:t> </a:t>
            </a:r>
            <a:r>
              <a:rPr lang="fr-FR" sz="3000" dirty="0" smtClean="0">
                <a:solidFill>
                  <a:schemeClr val="tx1">
                    <a:lumMod val="65000"/>
                    <a:lumOff val="35000"/>
                  </a:schemeClr>
                </a:solidFill>
                <a:ea typeface="Arial" pitchFamily="-65" charset="0"/>
                <a:cs typeface="Arial" pitchFamily="-65" charset="0"/>
              </a:rPr>
              <a:t>Science </a:t>
            </a:r>
            <a:r>
              <a:rPr lang="fr-FR" sz="3000" dirty="0" smtClean="0">
                <a:solidFill>
                  <a:schemeClr val="tx1">
                    <a:lumMod val="65000"/>
                    <a:lumOff val="35000"/>
                  </a:schemeClr>
                </a:solidFill>
                <a:ea typeface="Arial" pitchFamily="-65" charset="0"/>
                <a:cs typeface="Arial" pitchFamily="-65" charset="0"/>
              </a:rPr>
              <a:t>and Engineering</a:t>
            </a:r>
          </a:p>
        </p:txBody>
      </p:sp>
      <p:pic>
        <p:nvPicPr>
          <p:cNvPr id="2" name="Imag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555033" y="443865"/>
            <a:ext cx="1976722" cy="108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20777" rtl="0" eaLnBrk="1" fontAlgn="base" hangingPunct="1">
        <a:spcBef>
          <a:spcPct val="0"/>
        </a:spcBef>
        <a:spcAft>
          <a:spcPct val="0"/>
        </a:spcAft>
        <a:defRPr sz="2600" b="1" kern="1200">
          <a:solidFill>
            <a:schemeClr val="accent2">
              <a:lumMod val="75000"/>
            </a:schemeClr>
          </a:solidFill>
          <a:latin typeface="Arial" panose="020B0604020202020204" pitchFamily="34" charset="0"/>
          <a:ea typeface="ＭＳ Ｐゴシック" pitchFamily="-65" charset="-128"/>
          <a:cs typeface="Arial" panose="020B0604020202020204" pitchFamily="34" charset="0"/>
        </a:defRPr>
      </a:lvl1pPr>
      <a:lvl2pPr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2pPr>
      <a:lvl3pPr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3pPr>
      <a:lvl4pPr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4pPr>
      <a:lvl5pPr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5pPr>
      <a:lvl6pPr marL="323242"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6pPr>
      <a:lvl7pPr marL="646482"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7pPr>
      <a:lvl8pPr marL="969724"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8pPr>
      <a:lvl9pPr marL="1292965" algn="ctr" defTabSz="520777" rtl="0" eaLnBrk="1" fontAlgn="base" hangingPunct="1">
        <a:spcBef>
          <a:spcPct val="0"/>
        </a:spcBef>
        <a:spcAft>
          <a:spcPct val="0"/>
        </a:spcAft>
        <a:defRPr sz="5000">
          <a:solidFill>
            <a:schemeClr val="tx1"/>
          </a:solidFill>
          <a:latin typeface="Calibri" pitchFamily="-65" charset="0"/>
          <a:ea typeface="ＭＳ Ｐゴシック" pitchFamily="-65" charset="-128"/>
          <a:cs typeface="ＭＳ Ｐゴシック" pitchFamily="-65" charset="-128"/>
        </a:defRPr>
      </a:lvl9pPr>
    </p:titleStyle>
    <p:bodyStyle>
      <a:lvl1pPr marL="390583" indent="-390583" algn="l" defTabSz="520777" rtl="0" eaLnBrk="1" fontAlgn="base" hangingPunct="1">
        <a:spcBef>
          <a:spcPct val="20000"/>
        </a:spcBef>
        <a:spcAft>
          <a:spcPct val="0"/>
        </a:spcAft>
        <a:buFont typeface="Arial" pitchFamily="-65" charset="0"/>
        <a:buChar char="•"/>
        <a:defRPr sz="3700" kern="1200">
          <a:solidFill>
            <a:schemeClr val="tx1"/>
          </a:solidFill>
          <a:latin typeface="+mn-lt"/>
          <a:ea typeface="ＭＳ Ｐゴシック" pitchFamily="-65" charset="-128"/>
          <a:cs typeface="ＭＳ Ｐゴシック" pitchFamily="-65" charset="-128"/>
        </a:defRPr>
      </a:lvl1pPr>
      <a:lvl2pPr marL="846264" indent="-325486" algn="l" defTabSz="520777" rtl="0" eaLnBrk="1" fontAlgn="base" hangingPunct="1">
        <a:spcBef>
          <a:spcPct val="20000"/>
        </a:spcBef>
        <a:spcAft>
          <a:spcPct val="0"/>
        </a:spcAft>
        <a:buFont typeface="Arial" pitchFamily="-65" charset="0"/>
        <a:buChar char="–"/>
        <a:defRPr sz="3200" kern="1200">
          <a:solidFill>
            <a:schemeClr val="tx1"/>
          </a:solidFill>
          <a:latin typeface="+mn-lt"/>
          <a:ea typeface="ＭＳ Ｐゴシック" pitchFamily="-65" charset="-128"/>
          <a:cs typeface="+mn-cs"/>
        </a:defRPr>
      </a:lvl2pPr>
      <a:lvl3pPr marL="1303066" indent="-260389" algn="l" defTabSz="520777" rtl="0" eaLnBrk="1" fontAlgn="base" hangingPunct="1">
        <a:spcBef>
          <a:spcPct val="20000"/>
        </a:spcBef>
        <a:spcAft>
          <a:spcPct val="0"/>
        </a:spcAft>
        <a:buFont typeface="Arial" pitchFamily="-65" charset="0"/>
        <a:buChar char="•"/>
        <a:defRPr sz="2700" kern="1200">
          <a:solidFill>
            <a:schemeClr val="tx1"/>
          </a:solidFill>
          <a:latin typeface="+mn-lt"/>
          <a:ea typeface="ＭＳ Ｐゴシック" pitchFamily="-65" charset="-128"/>
          <a:cs typeface="+mn-cs"/>
        </a:defRPr>
      </a:lvl3pPr>
      <a:lvl4pPr marL="1823844" indent="-260389" algn="l" defTabSz="520777" rtl="0" eaLnBrk="1" fontAlgn="base" hangingPunct="1">
        <a:spcBef>
          <a:spcPct val="20000"/>
        </a:spcBef>
        <a:spcAft>
          <a:spcPct val="0"/>
        </a:spcAft>
        <a:buFont typeface="Arial" pitchFamily="-65" charset="0"/>
        <a:buChar char="–"/>
        <a:defRPr sz="2300" kern="1200">
          <a:solidFill>
            <a:schemeClr val="tx1"/>
          </a:solidFill>
          <a:latin typeface="+mn-lt"/>
          <a:ea typeface="ＭＳ Ｐゴシック" pitchFamily="-65" charset="-128"/>
          <a:cs typeface="+mn-cs"/>
        </a:defRPr>
      </a:lvl4pPr>
      <a:lvl5pPr marL="2345744" indent="-260389" algn="l" defTabSz="520777" rtl="0" eaLnBrk="1" fontAlgn="base" hangingPunct="1">
        <a:spcBef>
          <a:spcPct val="20000"/>
        </a:spcBef>
        <a:spcAft>
          <a:spcPct val="0"/>
        </a:spcAft>
        <a:buFont typeface="Arial" pitchFamily="-65" charset="0"/>
        <a:buChar char="»"/>
        <a:defRPr sz="2300" kern="1200">
          <a:solidFill>
            <a:schemeClr val="tx1"/>
          </a:solidFill>
          <a:latin typeface="+mn-lt"/>
          <a:ea typeface="ＭＳ Ｐゴシック" pitchFamily="-65" charset="-128"/>
          <a:cs typeface="+mn-cs"/>
        </a:defRPr>
      </a:lvl5pPr>
      <a:lvl6pPr marL="2867635" indent="-260695" algn="l" defTabSz="521388" rtl="0" eaLnBrk="1" latinLnBrk="0" hangingPunct="1">
        <a:spcBef>
          <a:spcPct val="20000"/>
        </a:spcBef>
        <a:buFont typeface="Arial"/>
        <a:buChar char="•"/>
        <a:defRPr sz="2300" kern="1200">
          <a:solidFill>
            <a:schemeClr val="tx1"/>
          </a:solidFill>
          <a:latin typeface="+mn-lt"/>
          <a:ea typeface="+mn-ea"/>
          <a:cs typeface="+mn-cs"/>
        </a:defRPr>
      </a:lvl6pPr>
      <a:lvl7pPr marL="3389022" indent="-260695" algn="l" defTabSz="521388" rtl="0" eaLnBrk="1" latinLnBrk="0" hangingPunct="1">
        <a:spcBef>
          <a:spcPct val="20000"/>
        </a:spcBef>
        <a:buFont typeface="Arial"/>
        <a:buChar char="•"/>
        <a:defRPr sz="2300" kern="1200">
          <a:solidFill>
            <a:schemeClr val="tx1"/>
          </a:solidFill>
          <a:latin typeface="+mn-lt"/>
          <a:ea typeface="+mn-ea"/>
          <a:cs typeface="+mn-cs"/>
        </a:defRPr>
      </a:lvl7pPr>
      <a:lvl8pPr marL="3910410" indent="-260695" algn="l" defTabSz="521388" rtl="0" eaLnBrk="1" latinLnBrk="0" hangingPunct="1">
        <a:spcBef>
          <a:spcPct val="20000"/>
        </a:spcBef>
        <a:buFont typeface="Arial"/>
        <a:buChar char="•"/>
        <a:defRPr sz="2300" kern="1200">
          <a:solidFill>
            <a:schemeClr val="tx1"/>
          </a:solidFill>
          <a:latin typeface="+mn-lt"/>
          <a:ea typeface="+mn-ea"/>
          <a:cs typeface="+mn-cs"/>
        </a:defRPr>
      </a:lvl8pPr>
      <a:lvl9pPr marL="4431799" indent="-260695" algn="l" defTabSz="521388"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fr-FR"/>
      </a:defPPr>
      <a:lvl1pPr marL="0" algn="l" defTabSz="521388" rtl="0" eaLnBrk="1" latinLnBrk="0" hangingPunct="1">
        <a:defRPr sz="2100" kern="1200">
          <a:solidFill>
            <a:schemeClr val="tx1"/>
          </a:solidFill>
          <a:latin typeface="+mn-lt"/>
          <a:ea typeface="+mn-ea"/>
          <a:cs typeface="+mn-cs"/>
        </a:defRPr>
      </a:lvl1pPr>
      <a:lvl2pPr marL="521388" algn="l" defTabSz="521388" rtl="0" eaLnBrk="1" latinLnBrk="0" hangingPunct="1">
        <a:defRPr sz="2100" kern="1200">
          <a:solidFill>
            <a:schemeClr val="tx1"/>
          </a:solidFill>
          <a:latin typeface="+mn-lt"/>
          <a:ea typeface="+mn-ea"/>
          <a:cs typeface="+mn-cs"/>
        </a:defRPr>
      </a:lvl2pPr>
      <a:lvl3pPr marL="1042776" algn="l" defTabSz="521388" rtl="0" eaLnBrk="1" latinLnBrk="0" hangingPunct="1">
        <a:defRPr sz="2100" kern="1200">
          <a:solidFill>
            <a:schemeClr val="tx1"/>
          </a:solidFill>
          <a:latin typeface="+mn-lt"/>
          <a:ea typeface="+mn-ea"/>
          <a:cs typeface="+mn-cs"/>
        </a:defRPr>
      </a:lvl3pPr>
      <a:lvl4pPr marL="1564165" algn="l" defTabSz="521388" rtl="0" eaLnBrk="1" latinLnBrk="0" hangingPunct="1">
        <a:defRPr sz="2100" kern="1200">
          <a:solidFill>
            <a:schemeClr val="tx1"/>
          </a:solidFill>
          <a:latin typeface="+mn-lt"/>
          <a:ea typeface="+mn-ea"/>
          <a:cs typeface="+mn-cs"/>
        </a:defRPr>
      </a:lvl4pPr>
      <a:lvl5pPr marL="2085552" algn="l" defTabSz="521388" rtl="0" eaLnBrk="1" latinLnBrk="0" hangingPunct="1">
        <a:defRPr sz="2100" kern="1200">
          <a:solidFill>
            <a:schemeClr val="tx1"/>
          </a:solidFill>
          <a:latin typeface="+mn-lt"/>
          <a:ea typeface="+mn-ea"/>
          <a:cs typeface="+mn-cs"/>
        </a:defRPr>
      </a:lvl5pPr>
      <a:lvl6pPr marL="2606940" algn="l" defTabSz="521388" rtl="0" eaLnBrk="1" latinLnBrk="0" hangingPunct="1">
        <a:defRPr sz="2100" kern="1200">
          <a:solidFill>
            <a:schemeClr val="tx1"/>
          </a:solidFill>
          <a:latin typeface="+mn-lt"/>
          <a:ea typeface="+mn-ea"/>
          <a:cs typeface="+mn-cs"/>
        </a:defRPr>
      </a:lvl6pPr>
      <a:lvl7pPr marL="3128328" algn="l" defTabSz="521388" rtl="0" eaLnBrk="1" latinLnBrk="0" hangingPunct="1">
        <a:defRPr sz="2100" kern="1200">
          <a:solidFill>
            <a:schemeClr val="tx1"/>
          </a:solidFill>
          <a:latin typeface="+mn-lt"/>
          <a:ea typeface="+mn-ea"/>
          <a:cs typeface="+mn-cs"/>
        </a:defRPr>
      </a:lvl7pPr>
      <a:lvl8pPr marL="3649717" algn="l" defTabSz="521388" rtl="0" eaLnBrk="1" latinLnBrk="0" hangingPunct="1">
        <a:defRPr sz="2100" kern="1200">
          <a:solidFill>
            <a:schemeClr val="tx1"/>
          </a:solidFill>
          <a:latin typeface="+mn-lt"/>
          <a:ea typeface="+mn-ea"/>
          <a:cs typeface="+mn-cs"/>
        </a:defRPr>
      </a:lvl8pPr>
      <a:lvl9pPr marL="4171105" algn="l" defTabSz="52138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tiff"/><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7.jpg"/><Relationship Id="rId7" Type="http://schemas.openxmlformats.org/officeDocument/2006/relationships/diagramQuickStyle" Target="../diagrams/quickStyle10.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8.jpg"/><Relationship Id="rId9" Type="http://schemas.microsoft.com/office/2007/relationships/diagramDrawing" Target="../diagrams/drawing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jpg"/><Relationship Id="rId7" Type="http://schemas.openxmlformats.org/officeDocument/2006/relationships/diagramColors" Target="../diagrams/colors1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pt05-01.png"/>
          <p:cNvPicPr>
            <a:picLocks noChangeAspect="1"/>
          </p:cNvPicPr>
          <p:nvPr/>
        </p:nvPicPr>
        <p:blipFill>
          <a:blip r:embed="rId3"/>
          <a:stretch>
            <a:fillRect/>
          </a:stretch>
        </p:blipFill>
        <p:spPr>
          <a:xfrm>
            <a:off x="0" y="3229"/>
            <a:ext cx="10688638" cy="7556392"/>
          </a:xfrm>
          <a:prstGeom prst="rect">
            <a:avLst/>
          </a:prstGeom>
        </p:spPr>
      </p:pic>
      <p:sp>
        <p:nvSpPr>
          <p:cNvPr id="13315" name="ZoneTexte 4"/>
          <p:cNvSpPr txBox="1">
            <a:spLocks noChangeArrowheads="1"/>
          </p:cNvSpPr>
          <p:nvPr/>
        </p:nvSpPr>
        <p:spPr bwMode="auto">
          <a:xfrm>
            <a:off x="413503" y="310417"/>
            <a:ext cx="8448203" cy="1450276"/>
          </a:xfrm>
          <a:prstGeom prst="rect">
            <a:avLst/>
          </a:prstGeom>
          <a:noFill/>
          <a:ln w="9525">
            <a:noFill/>
            <a:miter lim="800000"/>
            <a:headEnd/>
            <a:tailEnd/>
          </a:ln>
        </p:spPr>
        <p:txBody>
          <a:bodyPr wrap="square" lIns="64648" tIns="32325" rIns="64648" bIns="32325">
            <a:prstTxWarp prst="textNoShape">
              <a:avLst/>
            </a:prstTxWarp>
            <a:spAutoFit/>
          </a:bodyPr>
          <a:lstStyle/>
          <a:p>
            <a:r>
              <a:rPr lang="fr-FR" sz="3000" dirty="0" smtClean="0">
                <a:solidFill>
                  <a:schemeClr val="bg1"/>
                </a:solidFill>
                <a:latin typeface="Arial" panose="020B0604020202020204" pitchFamily="34" charset="0"/>
                <a:ea typeface="Arial" pitchFamily="-65" charset="0"/>
                <a:cs typeface="Arial" panose="020B0604020202020204" pitchFamily="34" charset="0"/>
              </a:rPr>
              <a:t>Toulouse III – Paul Sabatier </a:t>
            </a:r>
            <a:r>
              <a:rPr lang="fr-FR" sz="3000" dirty="0" err="1" smtClean="0">
                <a:solidFill>
                  <a:schemeClr val="bg1"/>
                </a:solidFill>
                <a:latin typeface="Arial" panose="020B0604020202020204" pitchFamily="34" charset="0"/>
                <a:ea typeface="Arial" pitchFamily="-65" charset="0"/>
                <a:cs typeface="Arial" panose="020B0604020202020204" pitchFamily="34" charset="0"/>
              </a:rPr>
              <a:t>University</a:t>
            </a:r>
            <a:endParaRPr lang="fr-FR" sz="3000" dirty="0" smtClean="0">
              <a:solidFill>
                <a:schemeClr val="bg1"/>
              </a:solidFill>
              <a:ea typeface="Arial" pitchFamily="-65" charset="0"/>
              <a:cs typeface="Arial" pitchFamily="-65" charset="0"/>
            </a:endParaRPr>
          </a:p>
          <a:p>
            <a:r>
              <a:rPr lang="fr-FR" sz="3000" dirty="0" err="1" smtClean="0">
                <a:solidFill>
                  <a:schemeClr val="tx1">
                    <a:lumMod val="65000"/>
                    <a:lumOff val="35000"/>
                  </a:schemeClr>
                </a:solidFill>
                <a:ea typeface="Arial" pitchFamily="-65" charset="0"/>
                <a:cs typeface="Arial" pitchFamily="-65" charset="0"/>
              </a:rPr>
              <a:t>Faculty</a:t>
            </a:r>
            <a:r>
              <a:rPr lang="fr-FR" sz="3000" dirty="0">
                <a:solidFill>
                  <a:schemeClr val="tx1">
                    <a:lumMod val="65000"/>
                    <a:lumOff val="35000"/>
                  </a:schemeClr>
                </a:solidFill>
                <a:ea typeface="Arial" pitchFamily="-65" charset="0"/>
                <a:cs typeface="Arial" pitchFamily="-65" charset="0"/>
              </a:rPr>
              <a:t> </a:t>
            </a:r>
            <a:r>
              <a:rPr lang="fr-FR" sz="3000" dirty="0" smtClean="0">
                <a:solidFill>
                  <a:schemeClr val="tx1">
                    <a:lumMod val="65000"/>
                    <a:lumOff val="35000"/>
                  </a:schemeClr>
                </a:solidFill>
                <a:ea typeface="Arial" pitchFamily="-65" charset="0"/>
                <a:cs typeface="Arial" pitchFamily="-65" charset="0"/>
              </a:rPr>
              <a:t>Science </a:t>
            </a:r>
            <a:r>
              <a:rPr lang="fr-FR" sz="3000" dirty="0" smtClean="0">
                <a:solidFill>
                  <a:schemeClr val="tx1">
                    <a:lumMod val="65000"/>
                    <a:lumOff val="35000"/>
                  </a:schemeClr>
                </a:solidFill>
                <a:ea typeface="Arial" pitchFamily="-65" charset="0"/>
                <a:cs typeface="Arial" pitchFamily="-65" charset="0"/>
              </a:rPr>
              <a:t>and Engineering</a:t>
            </a:r>
          </a:p>
          <a:p>
            <a:r>
              <a:rPr lang="fr-FR" sz="3000" dirty="0" smtClean="0">
                <a:solidFill>
                  <a:schemeClr val="tx1">
                    <a:lumMod val="65000"/>
                    <a:lumOff val="35000"/>
                  </a:schemeClr>
                </a:solidFill>
                <a:ea typeface="Arial" pitchFamily="-65" charset="0"/>
                <a:cs typeface="Arial" pitchFamily="-65" charset="0"/>
              </a:rPr>
              <a:t>Faculté </a:t>
            </a:r>
            <a:r>
              <a:rPr lang="fr-FR" sz="3000" dirty="0" smtClean="0">
                <a:solidFill>
                  <a:schemeClr val="tx1">
                    <a:lumMod val="65000"/>
                    <a:lumOff val="35000"/>
                  </a:schemeClr>
                </a:solidFill>
                <a:ea typeface="Arial" pitchFamily="-65" charset="0"/>
                <a:cs typeface="Arial" pitchFamily="-65" charset="0"/>
              </a:rPr>
              <a:t>Sciences et Ingénierie (FSI)</a:t>
            </a:r>
          </a:p>
        </p:txBody>
      </p:sp>
      <p:pic>
        <p:nvPicPr>
          <p:cNvPr id="10" name="Image 9"/>
          <p:cNvPicPr>
            <a:picLocks noChangeAspect="1"/>
          </p:cNvPicPr>
          <p:nvPr/>
        </p:nvPicPr>
        <p:blipFill>
          <a:blip r:embed="rId4"/>
          <a:stretch>
            <a:fillRect/>
          </a:stretch>
        </p:blipFill>
        <p:spPr>
          <a:xfrm>
            <a:off x="3272316" y="2838007"/>
            <a:ext cx="3657600" cy="3133324"/>
          </a:xfrm>
          <a:prstGeom prst="rect">
            <a:avLst/>
          </a:prstGeom>
        </p:spPr>
      </p:pic>
      <p:sp>
        <p:nvSpPr>
          <p:cNvPr id="11" name="Text Box 15"/>
          <p:cNvSpPr txBox="1">
            <a:spLocks noChangeArrowheads="1"/>
          </p:cNvSpPr>
          <p:nvPr/>
        </p:nvSpPr>
        <p:spPr bwMode="auto">
          <a:xfrm>
            <a:off x="1724910" y="2130121"/>
            <a:ext cx="6954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Arial"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a:spcBef>
                <a:spcPct val="50000"/>
              </a:spcBef>
            </a:pPr>
            <a:r>
              <a:rPr lang="en-GB" altLang="fr-FR" sz="4000" b="1" dirty="0" smtClean="0">
                <a:solidFill>
                  <a:srgbClr val="FF9900"/>
                </a:solidFill>
                <a:latin typeface="Calibri" charset="0"/>
              </a:rPr>
              <a:t>Science – Engineering – Health</a:t>
            </a:r>
            <a:endParaRPr lang="en-GB" altLang="fr-FR" sz="4000" b="1" dirty="0">
              <a:solidFill>
                <a:srgbClr val="FF9900"/>
              </a:solidFill>
              <a:latin typeface="Calibri" charset="0"/>
            </a:endParaRPr>
          </a:p>
        </p:txBody>
      </p:sp>
      <p:sp>
        <p:nvSpPr>
          <p:cNvPr id="2" name="ZoneTexte 1"/>
          <p:cNvSpPr txBox="1"/>
          <p:nvPr/>
        </p:nvSpPr>
        <p:spPr>
          <a:xfrm>
            <a:off x="9010996" y="615142"/>
            <a:ext cx="1338349" cy="415498"/>
          </a:xfrm>
          <a:prstGeom prst="rect">
            <a:avLst/>
          </a:prstGeom>
          <a:noFill/>
        </p:spPr>
        <p:txBody>
          <a:bodyPr wrap="square" rtlCol="0">
            <a:spAutoFit/>
          </a:bodyPr>
          <a:lstStyle/>
          <a:p>
            <a:endParaRPr lang="fr-FR" dirty="0"/>
          </a:p>
        </p:txBody>
      </p:sp>
      <p:sp>
        <p:nvSpPr>
          <p:cNvPr id="3" name="ZoneTexte 2"/>
          <p:cNvSpPr txBox="1"/>
          <p:nvPr/>
        </p:nvSpPr>
        <p:spPr>
          <a:xfrm>
            <a:off x="166254" y="7036124"/>
            <a:ext cx="246522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The </a:t>
            </a:r>
            <a:r>
              <a:rPr lang="en-US" sz="1600" dirty="0" err="1" smtClean="0">
                <a:solidFill>
                  <a:schemeClr val="bg1"/>
                </a:solidFill>
              </a:rPr>
              <a:t>french</a:t>
            </a:r>
            <a:r>
              <a:rPr lang="en-US" sz="1600" dirty="0" smtClean="0">
                <a:solidFill>
                  <a:schemeClr val="bg1"/>
                </a:solidFill>
              </a:rPr>
              <a:t> system</a:t>
            </a:r>
            <a:endParaRPr lang="en-US" sz="1600" dirty="0">
              <a:solidFill>
                <a:schemeClr val="bg1"/>
              </a:solidFill>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5033" y="434242"/>
            <a:ext cx="1976722" cy="108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87837" y="3999135"/>
            <a:ext cx="1545616" cy="1815882"/>
          </a:xfrm>
          <a:prstGeom prst="rect">
            <a:avLst/>
          </a:prstGeom>
          <a:noFill/>
        </p:spPr>
        <p:txBody>
          <a:bodyPr wrap="none" lIns="91440" tIns="45720" rIns="91440" bIns="45720">
            <a:spAutoFit/>
          </a:bodyPr>
          <a:lstStyle/>
          <a:p>
            <a:pPr algn="ctr"/>
            <a:r>
              <a:rPr lang="fr-FR" sz="28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FSI</a:t>
            </a:r>
          </a:p>
          <a:p>
            <a:pPr algn="ctr"/>
            <a:r>
              <a:rPr lang="fr-FR"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Masters</a:t>
            </a:r>
          </a:p>
          <a:p>
            <a:pPr algn="ctr"/>
            <a:r>
              <a:rPr lang="fr-FR"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(24)</a:t>
            </a:r>
          </a:p>
          <a:p>
            <a:pPr algn="ctr"/>
            <a:endParaRPr lang="fr-FR"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10" name="ZoneTexte 9"/>
          <p:cNvSpPr txBox="1"/>
          <p:nvPr/>
        </p:nvSpPr>
        <p:spPr>
          <a:xfrm>
            <a:off x="6128601" y="1890546"/>
            <a:ext cx="4611968" cy="6055504"/>
          </a:xfrm>
          <a:prstGeom prst="rect">
            <a:avLst/>
          </a:prstGeom>
          <a:noFill/>
        </p:spPr>
        <p:txBody>
          <a:bodyPr wrap="square" rtlCol="0">
            <a:spAutoFit/>
          </a:bodyPr>
          <a:lstStyle/>
          <a:p>
            <a:pPr>
              <a:spcAft>
                <a:spcPts val="600"/>
              </a:spcAft>
            </a:pPr>
            <a:endParaRPr lang="en-US" sz="1650" dirty="0" smtClean="0"/>
          </a:p>
          <a:p>
            <a:pPr marL="342900" indent="-342900">
              <a:spcAft>
                <a:spcPts val="600"/>
              </a:spcAft>
              <a:buFont typeface="Arial" panose="020B0604020202020204" pitchFamily="34" charset="0"/>
              <a:buChar char="•"/>
            </a:pPr>
            <a:r>
              <a:rPr lang="en-US" sz="1650" dirty="0"/>
              <a:t>Chemistry</a:t>
            </a:r>
          </a:p>
          <a:p>
            <a:pPr marL="342900" indent="-342900">
              <a:spcAft>
                <a:spcPts val="600"/>
              </a:spcAft>
              <a:buFont typeface="Arial" panose="020B0604020202020204" pitchFamily="34" charset="0"/>
              <a:buChar char="•"/>
            </a:pPr>
            <a:r>
              <a:rPr lang="en-US" sz="1650" dirty="0"/>
              <a:t>Chemical and Biological Process Engineering</a:t>
            </a:r>
          </a:p>
          <a:p>
            <a:pPr marL="342900" indent="-342900">
              <a:spcAft>
                <a:spcPts val="600"/>
              </a:spcAft>
              <a:buFont typeface="Arial" panose="020B0604020202020204" pitchFamily="34" charset="0"/>
              <a:buChar char="•"/>
            </a:pPr>
            <a:r>
              <a:rPr lang="en-US" sz="1650" dirty="0" smtClean="0"/>
              <a:t>Fundamental </a:t>
            </a:r>
            <a:r>
              <a:rPr lang="en-US" sz="1650" dirty="0"/>
              <a:t>physics and applications</a:t>
            </a:r>
          </a:p>
          <a:p>
            <a:pPr marL="342900" indent="-342900">
              <a:spcAft>
                <a:spcPts val="600"/>
              </a:spcAft>
              <a:buFont typeface="Arial" panose="020B0604020202020204" pitchFamily="34" charset="0"/>
              <a:buChar char="•"/>
            </a:pPr>
            <a:r>
              <a:rPr lang="en-US" sz="1650" dirty="0"/>
              <a:t>Astrophysics and space sciences</a:t>
            </a:r>
          </a:p>
          <a:p>
            <a:pPr marL="342900" indent="-342900">
              <a:spcAft>
                <a:spcPts val="600"/>
              </a:spcAft>
              <a:buFont typeface="Arial" panose="020B0604020202020204" pitchFamily="34" charset="0"/>
              <a:buChar char="•"/>
            </a:pPr>
            <a:r>
              <a:rPr lang="en-US" sz="1650" dirty="0"/>
              <a:t>Earth and Planetary Sciences, Environment</a:t>
            </a:r>
          </a:p>
          <a:p>
            <a:pPr marL="342900" indent="-342900">
              <a:spcAft>
                <a:spcPts val="600"/>
              </a:spcAft>
              <a:buFont typeface="Arial" panose="020B0604020202020204" pitchFamily="34" charset="0"/>
              <a:buChar char="•"/>
            </a:pPr>
            <a:r>
              <a:rPr lang="en-US" sz="1650" dirty="0" smtClean="0"/>
              <a:t>Ethics</a:t>
            </a:r>
          </a:p>
          <a:p>
            <a:pPr marL="342900" indent="-342900">
              <a:spcAft>
                <a:spcPts val="600"/>
              </a:spcAft>
              <a:buFont typeface="Arial" panose="020B0604020202020204" pitchFamily="34" charset="0"/>
              <a:buChar char="•"/>
            </a:pPr>
            <a:r>
              <a:rPr lang="en-US" sz="1650" dirty="0" smtClean="0"/>
              <a:t>Biodiversity</a:t>
            </a:r>
            <a:r>
              <a:rPr lang="en-US" sz="1650" dirty="0"/>
              <a:t>, E</a:t>
            </a:r>
            <a:r>
              <a:rPr lang="en-US" sz="1650" dirty="0" smtClean="0"/>
              <a:t>cology </a:t>
            </a:r>
            <a:r>
              <a:rPr lang="en-US" sz="1650" dirty="0"/>
              <a:t>and </a:t>
            </a:r>
            <a:r>
              <a:rPr lang="en-US" sz="1650" dirty="0" smtClean="0"/>
              <a:t>Evolution</a:t>
            </a:r>
            <a:endParaRPr lang="en-US" sz="1650" dirty="0"/>
          </a:p>
          <a:p>
            <a:pPr marL="342900" indent="-342900">
              <a:spcAft>
                <a:spcPts val="600"/>
              </a:spcAft>
              <a:buFont typeface="Arial" panose="020B0604020202020204" pitchFamily="34" charset="0"/>
              <a:buChar char="•"/>
            </a:pPr>
            <a:r>
              <a:rPr lang="en-US" sz="1650" dirty="0" smtClean="0"/>
              <a:t>Biotechnologies</a:t>
            </a:r>
            <a:endParaRPr lang="en-US" sz="1650" dirty="0"/>
          </a:p>
          <a:p>
            <a:pPr marL="342900" indent="-342900">
              <a:spcAft>
                <a:spcPts val="600"/>
              </a:spcAft>
              <a:buFont typeface="Arial" panose="020B0604020202020204" pitchFamily="34" charset="0"/>
              <a:buChar char="•"/>
            </a:pPr>
            <a:r>
              <a:rPr lang="en-US" sz="1650" dirty="0" smtClean="0"/>
              <a:t>Bioinformatics</a:t>
            </a:r>
          </a:p>
          <a:p>
            <a:pPr marL="342900" indent="-342900">
              <a:spcAft>
                <a:spcPts val="600"/>
              </a:spcAft>
              <a:buFont typeface="Arial" panose="020B0604020202020204" pitchFamily="34" charset="0"/>
              <a:buChar char="•"/>
            </a:pPr>
            <a:r>
              <a:rPr lang="en-US" sz="1650" dirty="0" smtClean="0"/>
              <a:t>Biology and Health</a:t>
            </a:r>
          </a:p>
          <a:p>
            <a:pPr marL="342900" indent="-342900">
              <a:spcAft>
                <a:spcPts val="600"/>
              </a:spcAft>
              <a:buFont typeface="Arial" panose="020B0604020202020204" pitchFamily="34" charset="0"/>
              <a:buChar char="•"/>
            </a:pPr>
            <a:r>
              <a:rPr lang="en-US" sz="1650" dirty="0" smtClean="0"/>
              <a:t>Public Health</a:t>
            </a:r>
            <a:endParaRPr lang="en-US" sz="1650" dirty="0"/>
          </a:p>
          <a:p>
            <a:pPr marL="342900" indent="-342900">
              <a:spcAft>
                <a:spcPts val="600"/>
              </a:spcAft>
              <a:buFont typeface="Arial" panose="020B0604020202020204" pitchFamily="34" charset="0"/>
              <a:buChar char="•"/>
            </a:pPr>
            <a:r>
              <a:rPr lang="en-US" sz="1650" dirty="0" smtClean="0"/>
              <a:t>Plant </a:t>
            </a:r>
            <a:r>
              <a:rPr lang="en-US" sz="1650" dirty="0"/>
              <a:t>S</a:t>
            </a:r>
            <a:r>
              <a:rPr lang="en-US" sz="1650" dirty="0" smtClean="0"/>
              <a:t>ciences </a:t>
            </a:r>
            <a:r>
              <a:rPr lang="en-US" sz="1650" dirty="0"/>
              <a:t>		</a:t>
            </a:r>
          </a:p>
          <a:p>
            <a:pPr marL="342900" indent="-342900">
              <a:spcAft>
                <a:spcPts val="600"/>
              </a:spcAft>
              <a:buFont typeface="Arial" panose="020B0604020202020204" pitchFamily="34" charset="0"/>
              <a:buChar char="•"/>
            </a:pPr>
            <a:r>
              <a:rPr lang="en-US" sz="1650" dirty="0" smtClean="0"/>
              <a:t>Ocean</a:t>
            </a:r>
            <a:r>
              <a:rPr lang="en-US" sz="1650" dirty="0"/>
              <a:t>, </a:t>
            </a:r>
            <a:r>
              <a:rPr lang="en-US" sz="1650" dirty="0" smtClean="0"/>
              <a:t>atmosphere </a:t>
            </a:r>
            <a:r>
              <a:rPr lang="en-US" sz="1650" dirty="0"/>
              <a:t>and </a:t>
            </a:r>
            <a:r>
              <a:rPr lang="en-US" sz="1650" dirty="0" smtClean="0"/>
              <a:t>Weather </a:t>
            </a:r>
            <a:r>
              <a:rPr lang="en-US" sz="1650" dirty="0"/>
              <a:t>S</a:t>
            </a:r>
            <a:r>
              <a:rPr lang="en-US" sz="1650" dirty="0" smtClean="0"/>
              <a:t>ciences </a:t>
            </a:r>
          </a:p>
          <a:p>
            <a:pPr marL="342900" indent="-342900">
              <a:spcAft>
                <a:spcPts val="600"/>
              </a:spcAft>
              <a:buFont typeface="Arial" panose="020B0604020202020204" pitchFamily="34" charset="0"/>
              <a:buChar char="•"/>
            </a:pPr>
            <a:endParaRPr lang="en-US" sz="1800" dirty="0" smtClean="0"/>
          </a:p>
          <a:p>
            <a:pPr marL="342900" indent="-342900">
              <a:spcAft>
                <a:spcPts val="600"/>
              </a:spcAft>
              <a:buFont typeface="Arial" panose="020B0604020202020204" pitchFamily="34" charset="0"/>
              <a:buChar char="•"/>
            </a:pPr>
            <a:endParaRPr lang="en-US" dirty="0" smtClean="0"/>
          </a:p>
          <a:p>
            <a:pPr marL="342900" indent="-342900">
              <a:spcAft>
                <a:spcPts val="600"/>
              </a:spcAft>
              <a:buFont typeface="Arial" panose="020B0604020202020204" pitchFamily="34" charset="0"/>
              <a:buChar char="•"/>
            </a:pPr>
            <a:endParaRPr lang="en-US" dirty="0"/>
          </a:p>
        </p:txBody>
      </p:sp>
      <p:sp>
        <p:nvSpPr>
          <p:cNvPr id="14" name="ZoneTexte 13"/>
          <p:cNvSpPr txBox="1"/>
          <p:nvPr/>
        </p:nvSpPr>
        <p:spPr>
          <a:xfrm>
            <a:off x="166254" y="2340389"/>
            <a:ext cx="3655855" cy="474745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1650" dirty="0" smtClean="0"/>
              <a:t>Electronics, Electrical energy, Automatic Control</a:t>
            </a:r>
          </a:p>
          <a:p>
            <a:pPr marL="342900" indent="-342900">
              <a:spcAft>
                <a:spcPts val="600"/>
              </a:spcAft>
              <a:buFont typeface="Arial" panose="020B0604020202020204" pitchFamily="34" charset="0"/>
              <a:buChar char="•"/>
            </a:pPr>
            <a:r>
              <a:rPr lang="en-US" sz="1650" dirty="0" smtClean="0"/>
              <a:t>Computer Science</a:t>
            </a:r>
          </a:p>
          <a:p>
            <a:pPr marL="342900" indent="-342900">
              <a:spcAft>
                <a:spcPts val="600"/>
              </a:spcAft>
              <a:buFont typeface="Arial" panose="020B0604020202020204" pitchFamily="34" charset="0"/>
              <a:buChar char="•"/>
            </a:pPr>
            <a:r>
              <a:rPr lang="en-US" sz="1650" dirty="0"/>
              <a:t>Computer Science Applied to Business </a:t>
            </a:r>
            <a:r>
              <a:rPr lang="en-US" sz="1650" dirty="0" smtClean="0"/>
              <a:t>Management</a:t>
            </a:r>
          </a:p>
          <a:p>
            <a:pPr marL="342900" indent="-342900">
              <a:spcAft>
                <a:spcPts val="600"/>
              </a:spcAft>
              <a:buFont typeface="Arial" panose="020B0604020202020204" pitchFamily="34" charset="0"/>
              <a:buChar char="•"/>
            </a:pPr>
            <a:r>
              <a:rPr lang="en-US" sz="1650" dirty="0"/>
              <a:t>Networking and T</a:t>
            </a:r>
            <a:r>
              <a:rPr lang="en-US" sz="1650" dirty="0" smtClean="0"/>
              <a:t>elecommunications</a:t>
            </a:r>
          </a:p>
          <a:p>
            <a:pPr marL="342900" indent="-342900">
              <a:spcAft>
                <a:spcPts val="600"/>
              </a:spcAft>
              <a:buFont typeface="Arial" panose="020B0604020202020204" pitchFamily="34" charset="0"/>
              <a:buChar char="•"/>
            </a:pPr>
            <a:r>
              <a:rPr lang="en-US" sz="1650" dirty="0" smtClean="0"/>
              <a:t>Mechanics</a:t>
            </a:r>
          </a:p>
          <a:p>
            <a:pPr marL="342900" indent="-342900">
              <a:spcAft>
                <a:spcPts val="600"/>
              </a:spcAft>
              <a:buFont typeface="Arial" panose="020B0604020202020204" pitchFamily="34" charset="0"/>
              <a:buChar char="•"/>
            </a:pPr>
            <a:r>
              <a:rPr lang="en-US" sz="1650" dirty="0" smtClean="0"/>
              <a:t>Mechanical engineering</a:t>
            </a:r>
          </a:p>
          <a:p>
            <a:pPr marL="342900" indent="-342900">
              <a:spcAft>
                <a:spcPts val="600"/>
              </a:spcAft>
              <a:buFont typeface="Arial" panose="020B0604020202020204" pitchFamily="34" charset="0"/>
              <a:buChar char="•"/>
            </a:pPr>
            <a:r>
              <a:rPr lang="en-US" sz="1650" dirty="0" smtClean="0"/>
              <a:t>Civil Engineering</a:t>
            </a:r>
          </a:p>
          <a:p>
            <a:pPr marL="342900" indent="-342900">
              <a:spcAft>
                <a:spcPts val="600"/>
              </a:spcAft>
              <a:buFont typeface="Arial" panose="020B0604020202020204" pitchFamily="34" charset="0"/>
              <a:buChar char="•"/>
            </a:pPr>
            <a:r>
              <a:rPr lang="en-US" sz="1650" dirty="0" smtClean="0"/>
              <a:t>Materials Science</a:t>
            </a:r>
          </a:p>
          <a:p>
            <a:pPr marL="342900" indent="-342900">
              <a:spcAft>
                <a:spcPts val="600"/>
              </a:spcAft>
              <a:buFont typeface="Arial" panose="020B0604020202020204" pitchFamily="34" charset="0"/>
              <a:buChar char="•"/>
            </a:pPr>
            <a:r>
              <a:rPr lang="en-US" sz="1650" dirty="0"/>
              <a:t>Energetics, </a:t>
            </a:r>
            <a:r>
              <a:rPr lang="en-US" sz="1650" dirty="0" smtClean="0"/>
              <a:t>Thermic</a:t>
            </a:r>
          </a:p>
          <a:p>
            <a:pPr marL="342900" indent="-342900">
              <a:spcAft>
                <a:spcPts val="600"/>
              </a:spcAft>
              <a:buFont typeface="Arial" panose="020B0604020202020204" pitchFamily="34" charset="0"/>
              <a:buChar char="•"/>
            </a:pPr>
            <a:r>
              <a:rPr lang="en-US" sz="1650" dirty="0" smtClean="0"/>
              <a:t>Mathematics and Applications</a:t>
            </a:r>
          </a:p>
          <a:p>
            <a:pPr marL="342900" indent="-342900">
              <a:spcAft>
                <a:spcPts val="600"/>
              </a:spcAft>
              <a:buFont typeface="Arial" panose="020B0604020202020204" pitchFamily="34" charset="0"/>
              <a:buChar char="•"/>
            </a:pPr>
            <a:r>
              <a:rPr lang="en-US" sz="1650" dirty="0"/>
              <a:t> Econometrics, Statistics</a:t>
            </a:r>
          </a:p>
          <a:p>
            <a:pPr marL="342900" indent="-342900">
              <a:spcAft>
                <a:spcPts val="600"/>
              </a:spcAft>
              <a:buFont typeface="Arial" panose="020B0604020202020204" pitchFamily="34" charset="0"/>
              <a:buChar char="•"/>
            </a:pPr>
            <a:endParaRPr lang="en-US" sz="1650" dirty="0"/>
          </a:p>
        </p:txBody>
      </p:sp>
      <p:sp>
        <p:nvSpPr>
          <p:cNvPr id="18" name="Accolade ouvrante 17"/>
          <p:cNvSpPr/>
          <p:nvPr/>
        </p:nvSpPr>
        <p:spPr>
          <a:xfrm>
            <a:off x="5750843" y="2248383"/>
            <a:ext cx="498764" cy="4587844"/>
          </a:xfrm>
          <a:prstGeom prst="leftBrace">
            <a:avLst/>
          </a:prstGeom>
          <a:noFill/>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ccolade ouvrante 18"/>
          <p:cNvSpPr/>
          <p:nvPr/>
        </p:nvSpPr>
        <p:spPr>
          <a:xfrm rot="10800000">
            <a:off x="3572728" y="2248383"/>
            <a:ext cx="498764" cy="4587844"/>
          </a:xfrm>
          <a:prstGeom prst="leftBrace">
            <a:avLst/>
          </a:prstGeom>
          <a:noFill/>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itre 2"/>
          <p:cNvSpPr>
            <a:spLocks noGrp="1"/>
          </p:cNvSpPr>
          <p:nvPr>
            <p:ph type="title"/>
          </p:nvPr>
        </p:nvSpPr>
        <p:spPr/>
        <p:txBody>
          <a:bodyPr/>
          <a:lstStyle/>
          <a:p>
            <a:r>
              <a:rPr lang="en-US" dirty="0"/>
              <a:t>FSI courses / </a:t>
            </a:r>
            <a:r>
              <a:rPr lang="en-US" dirty="0" smtClean="0"/>
              <a:t>Masters</a:t>
            </a:r>
            <a:endParaRPr lang="en-US" dirty="0"/>
          </a:p>
        </p:txBody>
      </p:sp>
      <p:sp>
        <p:nvSpPr>
          <p:cNvPr id="21" name="ZoneTexte 20"/>
          <p:cNvSpPr txBox="1"/>
          <p:nvPr/>
        </p:nvSpPr>
        <p:spPr>
          <a:xfrm>
            <a:off x="8063344" y="6966597"/>
            <a:ext cx="1378070"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Topics</a:t>
            </a:r>
            <a:endParaRPr lang="en-US" sz="1600" dirty="0">
              <a:solidFill>
                <a:schemeClr val="bg1"/>
              </a:solidFill>
            </a:endParaRPr>
          </a:p>
        </p:txBody>
      </p:sp>
    </p:spTree>
    <p:extLst>
      <p:ext uri="{BB962C8B-B14F-4D97-AF65-F5344CB8AC3E}">
        <p14:creationId xmlns:p14="http://schemas.microsoft.com/office/powerpoint/2010/main" val="2086780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730" y="1330396"/>
            <a:ext cx="9618662" cy="695792"/>
          </a:xfrm>
        </p:spPr>
        <p:txBody>
          <a:bodyPr/>
          <a:lstStyle/>
          <a:p>
            <a:r>
              <a:rPr lang="fr-FR" dirty="0" smtClean="0">
                <a:ea typeface="Arial" pitchFamily="-65" charset="0"/>
                <a:cs typeface="Arial" pitchFamily="-65" charset="0"/>
              </a:rPr>
              <a:t>Maters are </a:t>
            </a:r>
            <a:r>
              <a:rPr lang="fr-FR" dirty="0" err="1" smtClean="0">
                <a:ea typeface="Arial" pitchFamily="-65" charset="0"/>
                <a:cs typeface="Arial" pitchFamily="-65" charset="0"/>
              </a:rPr>
              <a:t>strongly</a:t>
            </a:r>
            <a:r>
              <a:rPr lang="fr-FR" dirty="0" smtClean="0">
                <a:ea typeface="Arial" pitchFamily="-65" charset="0"/>
                <a:cs typeface="Arial" pitchFamily="-65" charset="0"/>
              </a:rPr>
              <a:t> </a:t>
            </a:r>
            <a:r>
              <a:rPr lang="fr-FR" dirty="0" err="1" smtClean="0">
                <a:ea typeface="Arial" pitchFamily="-65" charset="0"/>
                <a:cs typeface="Arial" pitchFamily="-65" charset="0"/>
              </a:rPr>
              <a:t>linked</a:t>
            </a:r>
            <a:r>
              <a:rPr lang="fr-FR" dirty="0" smtClean="0">
                <a:ea typeface="Arial" pitchFamily="-65" charset="0"/>
                <a:cs typeface="Arial" pitchFamily="-65" charset="0"/>
              </a:rPr>
              <a:t> </a:t>
            </a:r>
            <a:r>
              <a:rPr lang="fr-FR" dirty="0" err="1" smtClean="0">
                <a:ea typeface="Arial" pitchFamily="-65" charset="0"/>
                <a:cs typeface="Arial" pitchFamily="-65" charset="0"/>
              </a:rPr>
              <a:t>with</a:t>
            </a:r>
            <a:r>
              <a:rPr lang="fr-FR" dirty="0" smtClean="0">
                <a:ea typeface="Arial" pitchFamily="-65" charset="0"/>
                <a:cs typeface="Arial" pitchFamily="-65" charset="0"/>
              </a:rPr>
              <a:t> </a:t>
            </a:r>
            <a:r>
              <a:rPr lang="fr-FR" dirty="0" err="1" smtClean="0">
                <a:ea typeface="Arial" pitchFamily="-65" charset="0"/>
                <a:cs typeface="Arial" pitchFamily="-65" charset="0"/>
              </a:rPr>
              <a:t>research</a:t>
            </a:r>
            <a:r>
              <a:rPr lang="fr-FR" dirty="0" smtClean="0">
                <a:ea typeface="Arial" pitchFamily="-65" charset="0"/>
                <a:cs typeface="Arial" pitchFamily="-65" charset="0"/>
              </a:rPr>
              <a:t> topics</a:t>
            </a:r>
            <a:endParaRPr lang="fr-FR" dirty="0"/>
          </a:p>
        </p:txBody>
      </p:sp>
      <p:graphicFrame>
        <p:nvGraphicFramePr>
          <p:cNvPr id="6" name="Diagramme 5"/>
          <p:cNvGraphicFramePr/>
          <p:nvPr>
            <p:extLst>
              <p:ext uri="{D42A27DB-BD31-4B8C-83A1-F6EECF244321}">
                <p14:modId xmlns:p14="http://schemas.microsoft.com/office/powerpoint/2010/main" val="2684760595"/>
              </p:ext>
            </p:extLst>
          </p:nvPr>
        </p:nvGraphicFramePr>
        <p:xfrm>
          <a:off x="3515715" y="2369318"/>
          <a:ext cx="7043330" cy="4322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p:cNvSpPr txBox="1"/>
          <p:nvPr/>
        </p:nvSpPr>
        <p:spPr>
          <a:xfrm>
            <a:off x="360198" y="5931573"/>
            <a:ext cx="3084499" cy="415498"/>
          </a:xfrm>
          <a:prstGeom prst="rect">
            <a:avLst/>
          </a:prstGeom>
          <a:noFill/>
        </p:spPr>
        <p:txBody>
          <a:bodyPr wrap="none" rtlCol="0">
            <a:spAutoFit/>
          </a:bodyPr>
          <a:lstStyle/>
          <a:p>
            <a:r>
              <a:rPr lang="en-US" b="1" dirty="0" smtClean="0"/>
              <a:t>Research environment</a:t>
            </a:r>
            <a:endParaRPr lang="en-US" b="1" dirty="0"/>
          </a:p>
        </p:txBody>
      </p:sp>
      <p:sp>
        <p:nvSpPr>
          <p:cNvPr id="11" name="Rectangle 10"/>
          <p:cNvSpPr/>
          <p:nvPr/>
        </p:nvSpPr>
        <p:spPr>
          <a:xfrm>
            <a:off x="904739" y="3819703"/>
            <a:ext cx="1928733" cy="1200329"/>
          </a:xfrm>
          <a:prstGeom prst="rect">
            <a:avLst/>
          </a:prstGeom>
          <a:noFill/>
        </p:spPr>
        <p:txBody>
          <a:bodyPr wrap="none" lIns="91440" tIns="45720" rIns="91440" bIns="45720">
            <a:spAutoFit/>
          </a:bodyPr>
          <a:lstStyle/>
          <a:p>
            <a:pPr algn="ctr"/>
            <a:r>
              <a:rPr lang="fr-FR" sz="36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FSI</a:t>
            </a:r>
          </a:p>
          <a:p>
            <a:pPr algn="ctr"/>
            <a:r>
              <a:rPr lang="fr-FR"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Masters</a:t>
            </a:r>
          </a:p>
        </p:txBody>
      </p:sp>
      <p:sp>
        <p:nvSpPr>
          <p:cNvPr id="15" name="ZoneTexte 14"/>
          <p:cNvSpPr txBox="1"/>
          <p:nvPr/>
        </p:nvSpPr>
        <p:spPr>
          <a:xfrm>
            <a:off x="594557" y="2590434"/>
            <a:ext cx="2549096" cy="415498"/>
          </a:xfrm>
          <a:prstGeom prst="rect">
            <a:avLst/>
          </a:prstGeom>
          <a:noFill/>
        </p:spPr>
        <p:txBody>
          <a:bodyPr wrap="none" rtlCol="0">
            <a:spAutoFit/>
          </a:bodyPr>
          <a:lstStyle/>
          <a:p>
            <a:r>
              <a:rPr lang="en-US" b="1" dirty="0" smtClean="0"/>
              <a:t>Industrial partners</a:t>
            </a:r>
            <a:endParaRPr lang="en-US" b="1" dirty="0"/>
          </a:p>
        </p:txBody>
      </p:sp>
      <p:sp>
        <p:nvSpPr>
          <p:cNvPr id="16" name="Double flèche verticale 15"/>
          <p:cNvSpPr/>
          <p:nvPr/>
        </p:nvSpPr>
        <p:spPr>
          <a:xfrm>
            <a:off x="1663448" y="3139440"/>
            <a:ext cx="442288" cy="72890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uble flèche verticale 16"/>
          <p:cNvSpPr/>
          <p:nvPr/>
        </p:nvSpPr>
        <p:spPr>
          <a:xfrm>
            <a:off x="1681304" y="5020032"/>
            <a:ext cx="442288" cy="72890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ZoneTexte 17"/>
          <p:cNvSpPr txBox="1"/>
          <p:nvPr/>
        </p:nvSpPr>
        <p:spPr>
          <a:xfrm>
            <a:off x="6899594" y="6966597"/>
            <a:ext cx="2646878"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industrial </a:t>
            </a:r>
            <a:r>
              <a:rPr lang="en-US" sz="1600" dirty="0" err="1" smtClean="0">
                <a:solidFill>
                  <a:schemeClr val="bg1"/>
                </a:solidFill>
              </a:rPr>
              <a:t>parnership</a:t>
            </a:r>
            <a:endParaRPr lang="en-US" sz="1600" dirty="0">
              <a:solidFill>
                <a:schemeClr val="bg1"/>
              </a:solidFill>
            </a:endParaRPr>
          </a:p>
        </p:txBody>
      </p:sp>
    </p:spTree>
    <p:extLst>
      <p:ext uri="{BB962C8B-B14F-4D97-AF65-F5344CB8AC3E}">
        <p14:creationId xmlns:p14="http://schemas.microsoft.com/office/powerpoint/2010/main" val="921516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480" y="1330396"/>
            <a:ext cx="9618662" cy="695792"/>
          </a:xfrm>
        </p:spPr>
        <p:txBody>
          <a:bodyPr/>
          <a:lstStyle/>
          <a:p>
            <a:pPr lvl="0"/>
            <a:r>
              <a:rPr lang="en-US" dirty="0">
                <a:solidFill>
                  <a:srgbClr val="C00000"/>
                </a:solidFill>
              </a:rPr>
              <a:t>Strong partnership with private companies</a:t>
            </a:r>
          </a:p>
        </p:txBody>
      </p:sp>
      <p:pic>
        <p:nvPicPr>
          <p:cNvPr id="4" name="Image 3"/>
          <p:cNvPicPr>
            <a:picLocks noChangeAspect="1"/>
          </p:cNvPicPr>
          <p:nvPr/>
        </p:nvPicPr>
        <p:blipFill>
          <a:blip r:embed="rId2"/>
          <a:stretch>
            <a:fillRect/>
          </a:stretch>
        </p:blipFill>
        <p:spPr>
          <a:xfrm>
            <a:off x="7227242" y="4266173"/>
            <a:ext cx="3231282" cy="2326525"/>
          </a:xfrm>
          <a:prstGeom prst="rect">
            <a:avLst/>
          </a:prstGeom>
        </p:spPr>
      </p:pic>
      <p:graphicFrame>
        <p:nvGraphicFramePr>
          <p:cNvPr id="8" name="Diagramme 7"/>
          <p:cNvGraphicFramePr/>
          <p:nvPr>
            <p:extLst>
              <p:ext uri="{D42A27DB-BD31-4B8C-83A1-F6EECF244321}">
                <p14:modId xmlns:p14="http://schemas.microsoft.com/office/powerpoint/2010/main" val="1299824987"/>
              </p:ext>
            </p:extLst>
          </p:nvPr>
        </p:nvGraphicFramePr>
        <p:xfrm>
          <a:off x="-647700" y="2175812"/>
          <a:ext cx="9618662" cy="4506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5655436" y="3296677"/>
            <a:ext cx="5166552" cy="969496"/>
          </a:xfrm>
          <a:prstGeom prst="rect">
            <a:avLst/>
          </a:prstGeom>
          <a:noFill/>
        </p:spPr>
        <p:txBody>
          <a:bodyPr wrap="square" rtlCol="0">
            <a:spAutoFit/>
          </a:bodyPr>
          <a:lstStyle/>
          <a:p>
            <a:pPr lvl="0"/>
            <a:r>
              <a:rPr lang="en-US" sz="1800" b="1" dirty="0">
                <a:solidFill>
                  <a:srgbClr val="0070C0"/>
                </a:solidFill>
                <a:latin typeface="Arial" panose="020B0604020202020204" pitchFamily="34" charset="0"/>
                <a:cs typeface="Arial" panose="020B0604020202020204" pitchFamily="34" charset="0"/>
              </a:rPr>
              <a:t>Supervisors of student intern-ships and industrial projects</a:t>
            </a:r>
            <a:endParaRPr lang="en-US" sz="1800" b="1" dirty="0">
              <a:solidFill>
                <a:srgbClr val="0070C0"/>
              </a:solidFill>
            </a:endParaRPr>
          </a:p>
          <a:p>
            <a:endParaRPr lang="en-US" dirty="0"/>
          </a:p>
        </p:txBody>
      </p:sp>
      <p:sp>
        <p:nvSpPr>
          <p:cNvPr id="10" name="ZoneTexte 9"/>
          <p:cNvSpPr txBox="1"/>
          <p:nvPr/>
        </p:nvSpPr>
        <p:spPr>
          <a:xfrm>
            <a:off x="6616969" y="6966597"/>
            <a:ext cx="2957861"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integration of graduates</a:t>
            </a:r>
            <a:endParaRPr lang="en-US" sz="1600" dirty="0">
              <a:solidFill>
                <a:schemeClr val="bg1"/>
              </a:solidFill>
            </a:endParaRPr>
          </a:p>
        </p:txBody>
      </p:sp>
    </p:spTree>
    <p:extLst>
      <p:ext uri="{BB962C8B-B14F-4D97-AF65-F5344CB8AC3E}">
        <p14:creationId xmlns:p14="http://schemas.microsoft.com/office/powerpoint/2010/main" val="471224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ea typeface="Arial" pitchFamily="-65" charset="0"/>
              </a:rPr>
              <a:t>Occupational</a:t>
            </a:r>
            <a:r>
              <a:rPr lang="fr-FR" dirty="0">
                <a:ea typeface="Arial" pitchFamily="-65" charset="0"/>
              </a:rPr>
              <a:t> </a:t>
            </a:r>
            <a:r>
              <a:rPr lang="fr-FR" dirty="0" err="1">
                <a:ea typeface="Arial" pitchFamily="-65" charset="0"/>
              </a:rPr>
              <a:t>integration</a:t>
            </a:r>
            <a:r>
              <a:rPr lang="fr-FR" dirty="0">
                <a:ea typeface="Arial" pitchFamily="-65" charset="0"/>
              </a:rPr>
              <a:t> of </a:t>
            </a:r>
            <a:r>
              <a:rPr lang="fr-FR" dirty="0" err="1" smtClean="0">
                <a:ea typeface="Arial" pitchFamily="-65" charset="0"/>
              </a:rPr>
              <a:t>graduates</a:t>
            </a:r>
            <a:endParaRPr lang="fr-FR" dirty="0"/>
          </a:p>
        </p:txBody>
      </p:sp>
      <p:sp>
        <p:nvSpPr>
          <p:cNvPr id="3" name="Rectangle 2"/>
          <p:cNvSpPr/>
          <p:nvPr/>
        </p:nvSpPr>
        <p:spPr>
          <a:xfrm>
            <a:off x="324629" y="2518154"/>
            <a:ext cx="9957706" cy="3914918"/>
          </a:xfrm>
          <a:prstGeom prst="rect">
            <a:avLst/>
          </a:prstGeom>
        </p:spPr>
        <p:txBody>
          <a:bodyPr wrap="square">
            <a:spAutoFit/>
          </a:bodyPr>
          <a:lstStyle/>
          <a:p>
            <a:pPr defTabSz="1042873" fontAlgn="auto">
              <a:lnSpc>
                <a:spcPct val="115000"/>
              </a:lnSpc>
              <a:spcBef>
                <a:spcPts val="0"/>
              </a:spcBef>
              <a:spcAft>
                <a:spcPts val="0"/>
              </a:spcAft>
            </a:pPr>
            <a:endParaRPr lang="en-US" sz="1800" dirty="0" smtClean="0">
              <a:solidFill>
                <a:prstClr val="black"/>
              </a:solidFill>
              <a:latin typeface="Arial" panose="020B0604020202020204" pitchFamily="34" charset="0"/>
              <a:ea typeface="+mn-ea"/>
              <a:cs typeface="Arial" panose="020B0604020202020204" pitchFamily="34" charset="0"/>
            </a:endParaRPr>
          </a:p>
          <a:p>
            <a:pPr defTabSz="1042873" fontAlgn="auto">
              <a:lnSpc>
                <a:spcPct val="150000"/>
              </a:lnSpc>
              <a:spcBef>
                <a:spcPts val="0"/>
              </a:spcBef>
              <a:spcAft>
                <a:spcPts val="0"/>
              </a:spcAft>
              <a:buClr>
                <a:srgbClr val="ED7D31"/>
              </a:buClr>
            </a:pPr>
            <a:r>
              <a:rPr lang="en-US" sz="2400" dirty="0">
                <a:solidFill>
                  <a:schemeClr val="accent2"/>
                </a:solidFill>
                <a:latin typeface="Arial" panose="020B0604020202020204" pitchFamily="34" charset="0"/>
                <a:ea typeface="+mn-ea"/>
                <a:cs typeface="Arial" panose="020B0604020202020204" pitchFamily="34" charset="0"/>
              </a:rPr>
              <a:t> </a:t>
            </a:r>
            <a:r>
              <a:rPr lang="en-US" sz="2400" dirty="0" smtClean="0">
                <a:solidFill>
                  <a:schemeClr val="accent2"/>
                </a:solidFill>
                <a:latin typeface="Arial" panose="020B0604020202020204" pitchFamily="34" charset="0"/>
                <a:ea typeface="+mn-ea"/>
                <a:cs typeface="Arial" panose="020B0604020202020204" pitchFamily="34" charset="0"/>
                <a:sym typeface="Wingdings"/>
              </a:rPr>
              <a:t> </a:t>
            </a:r>
            <a:r>
              <a:rPr lang="en-US" dirty="0" smtClean="0">
                <a:solidFill>
                  <a:prstClr val="black"/>
                </a:solidFill>
                <a:latin typeface="Arial" panose="020B0604020202020204" pitchFamily="34" charset="0"/>
                <a:ea typeface="+mn-ea"/>
                <a:cs typeface="Arial" panose="020B0604020202020204" pitchFamily="34" charset="0"/>
              </a:rPr>
              <a:t>Less than 2 months for 1</a:t>
            </a:r>
            <a:r>
              <a:rPr lang="en-US" baseline="30000" dirty="0" smtClean="0">
                <a:solidFill>
                  <a:prstClr val="black"/>
                </a:solidFill>
                <a:latin typeface="Arial" panose="020B0604020202020204" pitchFamily="34" charset="0"/>
                <a:ea typeface="+mn-ea"/>
                <a:cs typeface="Arial" panose="020B0604020202020204" pitchFamily="34" charset="0"/>
              </a:rPr>
              <a:t>st</a:t>
            </a:r>
            <a:r>
              <a:rPr lang="en-US" dirty="0" smtClean="0">
                <a:solidFill>
                  <a:prstClr val="black"/>
                </a:solidFill>
                <a:latin typeface="Arial" panose="020B0604020202020204" pitchFamily="34" charset="0"/>
                <a:ea typeface="+mn-ea"/>
                <a:cs typeface="Arial" panose="020B0604020202020204" pitchFamily="34" charset="0"/>
              </a:rPr>
              <a:t> employment</a:t>
            </a:r>
          </a:p>
          <a:p>
            <a:pPr defTabSz="1042873" fontAlgn="auto">
              <a:lnSpc>
                <a:spcPct val="150000"/>
              </a:lnSpc>
              <a:spcBef>
                <a:spcPts val="0"/>
              </a:spcBef>
              <a:spcAft>
                <a:spcPts val="0"/>
              </a:spcAft>
              <a:buClr>
                <a:srgbClr val="ED7D31"/>
              </a:buClr>
            </a:pPr>
            <a:r>
              <a:rPr lang="en-US" dirty="0">
                <a:solidFill>
                  <a:prstClr val="black"/>
                </a:solidFill>
                <a:latin typeface="Arial" panose="020B0604020202020204" pitchFamily="34" charset="0"/>
                <a:ea typeface="+mn-ea"/>
                <a:cs typeface="Arial" panose="020B0604020202020204" pitchFamily="34" charset="0"/>
              </a:rPr>
              <a:t> </a:t>
            </a:r>
            <a:r>
              <a:rPr lang="en-US" sz="2400" dirty="0">
                <a:solidFill>
                  <a:schemeClr val="accent2"/>
                </a:solidFill>
                <a:latin typeface="Arial" panose="020B0604020202020204" pitchFamily="34" charset="0"/>
                <a:cs typeface="Arial" panose="020B0604020202020204" pitchFamily="34" charset="0"/>
                <a:sym typeface="Wingdings"/>
              </a:rPr>
              <a:t></a:t>
            </a:r>
            <a:r>
              <a:rPr lang="en-US" sz="2400" dirty="0" smtClean="0">
                <a:solidFill>
                  <a:srgbClr val="C00000"/>
                </a:solidFill>
                <a:latin typeface="Arial" panose="020B0604020202020204" pitchFamily="34" charset="0"/>
                <a:cs typeface="Arial" panose="020B0604020202020204" pitchFamily="34" charset="0"/>
                <a:sym typeface="Wingdings"/>
              </a:rPr>
              <a:t> </a:t>
            </a:r>
            <a:r>
              <a:rPr lang="en-US" dirty="0" smtClean="0">
                <a:solidFill>
                  <a:prstClr val="black"/>
                </a:solidFill>
                <a:latin typeface="Arial" panose="020B0604020202020204" pitchFamily="34" charset="0"/>
                <a:ea typeface="+mn-ea"/>
                <a:cs typeface="Arial" panose="020B0604020202020204" pitchFamily="34" charset="0"/>
              </a:rPr>
              <a:t>Net rate of employment after 30 months </a:t>
            </a:r>
            <a:r>
              <a:rPr lang="en-US" smtClean="0">
                <a:solidFill>
                  <a:prstClr val="black"/>
                </a:solidFill>
                <a:latin typeface="Arial" panose="020B0604020202020204" pitchFamily="34" charset="0"/>
                <a:ea typeface="+mn-ea"/>
                <a:cs typeface="Arial" panose="020B0604020202020204" pitchFamily="34" charset="0"/>
              </a:rPr>
              <a:t>: </a:t>
            </a:r>
            <a:r>
              <a:rPr lang="en-US" sz="2400" b="1" smtClean="0">
                <a:solidFill>
                  <a:schemeClr val="accent6">
                    <a:lumMod val="75000"/>
                  </a:schemeClr>
                </a:solidFill>
                <a:latin typeface="Arial" panose="020B0604020202020204" pitchFamily="34" charset="0"/>
                <a:ea typeface="+mn-ea"/>
                <a:cs typeface="Arial" panose="020B0604020202020204" pitchFamily="34" charset="0"/>
              </a:rPr>
              <a:t>90%</a:t>
            </a:r>
            <a:endParaRPr lang="en-US" sz="2400" b="1" dirty="0" smtClean="0">
              <a:solidFill>
                <a:schemeClr val="accent6">
                  <a:lumMod val="75000"/>
                </a:schemeClr>
              </a:solidFill>
              <a:latin typeface="Arial" panose="020B0604020202020204" pitchFamily="34" charset="0"/>
              <a:ea typeface="+mn-ea"/>
              <a:cs typeface="Arial" panose="020B0604020202020204" pitchFamily="34" charset="0"/>
            </a:endParaRPr>
          </a:p>
          <a:p>
            <a:pPr defTabSz="1042873" fontAlgn="auto">
              <a:lnSpc>
                <a:spcPct val="150000"/>
              </a:lnSpc>
              <a:spcBef>
                <a:spcPts val="0"/>
              </a:spcBef>
              <a:spcAft>
                <a:spcPts val="0"/>
              </a:spcAft>
              <a:buClr>
                <a:srgbClr val="ED7D31"/>
              </a:buClr>
            </a:pPr>
            <a:r>
              <a:rPr lang="en-US" sz="2400" b="1" dirty="0" smtClean="0">
                <a:solidFill>
                  <a:schemeClr val="accent6">
                    <a:lumMod val="75000"/>
                  </a:schemeClr>
                </a:solidFill>
                <a:latin typeface="Arial" panose="020B0604020202020204" pitchFamily="34" charset="0"/>
                <a:ea typeface="+mn-ea"/>
                <a:cs typeface="Arial" panose="020B0604020202020204" pitchFamily="34" charset="0"/>
              </a:rPr>
              <a:t> </a:t>
            </a:r>
            <a:r>
              <a:rPr lang="en-US" sz="2400" dirty="0">
                <a:solidFill>
                  <a:schemeClr val="accent2"/>
                </a:solidFill>
                <a:latin typeface="Arial" panose="020B0604020202020204" pitchFamily="34" charset="0"/>
                <a:cs typeface="Arial" panose="020B0604020202020204" pitchFamily="34" charset="0"/>
                <a:sym typeface="Wingdings"/>
              </a:rPr>
              <a:t></a:t>
            </a:r>
            <a:r>
              <a:rPr lang="en-US" sz="2400" b="1" dirty="0" smtClean="0">
                <a:solidFill>
                  <a:schemeClr val="accent6">
                    <a:lumMod val="75000"/>
                  </a:schemeClr>
                </a:solidFill>
                <a:latin typeface="Arial" panose="020B0604020202020204" pitchFamily="34" charset="0"/>
                <a:ea typeface="+mn-ea"/>
                <a:cs typeface="Arial" panose="020B0604020202020204" pitchFamily="34" charset="0"/>
              </a:rPr>
              <a:t> 89% </a:t>
            </a:r>
            <a:r>
              <a:rPr lang="en-US" dirty="0" smtClean="0">
                <a:solidFill>
                  <a:prstClr val="black"/>
                </a:solidFill>
                <a:latin typeface="Arial" panose="020B0604020202020204" pitchFamily="34" charset="0"/>
                <a:ea typeface="+mn-ea"/>
                <a:cs typeface="Arial" panose="020B0604020202020204" pitchFamily="34" charset="0"/>
              </a:rPr>
              <a:t>of executive, </a:t>
            </a:r>
            <a:r>
              <a:rPr lang="en-US" sz="2400" b="1" dirty="0" smtClean="0">
                <a:solidFill>
                  <a:schemeClr val="accent6">
                    <a:lumMod val="75000"/>
                  </a:schemeClr>
                </a:solidFill>
                <a:latin typeface="Arial" panose="020B0604020202020204" pitchFamily="34" charset="0"/>
                <a:ea typeface="+mn-ea"/>
                <a:cs typeface="Arial" panose="020B0604020202020204" pitchFamily="34" charset="0"/>
              </a:rPr>
              <a:t>84% </a:t>
            </a:r>
            <a:r>
              <a:rPr lang="en-US" dirty="0" smtClean="0">
                <a:solidFill>
                  <a:prstClr val="black"/>
                </a:solidFill>
                <a:latin typeface="Arial" panose="020B0604020202020204" pitchFamily="34" charset="0"/>
                <a:ea typeface="+mn-ea"/>
                <a:cs typeface="Arial" panose="020B0604020202020204" pitchFamily="34" charset="0"/>
              </a:rPr>
              <a:t>with stable employment</a:t>
            </a:r>
          </a:p>
          <a:p>
            <a:pPr defTabSz="1042873" fontAlgn="auto">
              <a:lnSpc>
                <a:spcPct val="150000"/>
              </a:lnSpc>
              <a:spcBef>
                <a:spcPts val="0"/>
              </a:spcBef>
              <a:spcAft>
                <a:spcPts val="0"/>
              </a:spcAft>
              <a:buClr>
                <a:srgbClr val="ED7D31"/>
              </a:buClr>
            </a:pPr>
            <a:endParaRPr lang="en-US" dirty="0" smtClean="0">
              <a:solidFill>
                <a:prstClr val="black"/>
              </a:solidFill>
              <a:latin typeface="Arial" panose="020B0604020202020204" pitchFamily="34" charset="0"/>
              <a:ea typeface="+mn-ea"/>
              <a:cs typeface="Arial" panose="020B0604020202020204" pitchFamily="34" charset="0"/>
            </a:endParaRPr>
          </a:p>
          <a:p>
            <a:pPr defTabSz="1042873" fontAlgn="auto">
              <a:lnSpc>
                <a:spcPct val="150000"/>
              </a:lnSpc>
              <a:spcBef>
                <a:spcPts val="0"/>
              </a:spcBef>
              <a:spcAft>
                <a:spcPts val="0"/>
              </a:spcAft>
              <a:buClr>
                <a:srgbClr val="ED7D31"/>
              </a:buClr>
            </a:pPr>
            <a:r>
              <a:rPr lang="en-US" sz="2000" dirty="0" smtClean="0">
                <a:solidFill>
                  <a:schemeClr val="accent2"/>
                </a:solidFill>
                <a:latin typeface="Arial" panose="020B0604020202020204" pitchFamily="34" charset="0"/>
                <a:cs typeface="Arial" panose="020B0604020202020204" pitchFamily="34" charset="0"/>
                <a:sym typeface="Wingdings"/>
              </a:rPr>
              <a:t>  </a:t>
            </a:r>
            <a:r>
              <a:rPr lang="fr-FR" dirty="0" smtClean="0">
                <a:solidFill>
                  <a:prstClr val="black"/>
                </a:solidFill>
              </a:rPr>
              <a:t>UPS </a:t>
            </a:r>
            <a:r>
              <a:rPr lang="fr-FR" dirty="0" err="1">
                <a:solidFill>
                  <a:prstClr val="black"/>
                </a:solidFill>
              </a:rPr>
              <a:t>graduates</a:t>
            </a:r>
            <a:r>
              <a:rPr lang="fr-FR" dirty="0">
                <a:solidFill>
                  <a:prstClr val="black"/>
                </a:solidFill>
              </a:rPr>
              <a:t> are </a:t>
            </a:r>
            <a:r>
              <a:rPr lang="fr-FR" dirty="0" err="1">
                <a:solidFill>
                  <a:prstClr val="black"/>
                </a:solidFill>
              </a:rPr>
              <a:t>heading</a:t>
            </a:r>
            <a:r>
              <a:rPr lang="fr-FR" dirty="0">
                <a:solidFill>
                  <a:prstClr val="black"/>
                </a:solidFill>
              </a:rPr>
              <a:t> top </a:t>
            </a:r>
            <a:r>
              <a:rPr lang="fr-FR" dirty="0" err="1">
                <a:solidFill>
                  <a:prstClr val="black"/>
                </a:solidFill>
              </a:rPr>
              <a:t>companies</a:t>
            </a:r>
            <a:r>
              <a:rPr lang="fr-FR" dirty="0">
                <a:solidFill>
                  <a:prstClr val="black"/>
                </a:solidFill>
              </a:rPr>
              <a:t>, </a:t>
            </a:r>
            <a:r>
              <a:rPr lang="fr-FR" dirty="0" err="1">
                <a:solidFill>
                  <a:prstClr val="black"/>
                </a:solidFill>
              </a:rPr>
              <a:t>particularly</a:t>
            </a:r>
            <a:r>
              <a:rPr lang="fr-FR" dirty="0">
                <a:solidFill>
                  <a:prstClr val="black"/>
                </a:solidFill>
              </a:rPr>
              <a:t> in the </a:t>
            </a:r>
            <a:r>
              <a:rPr lang="fr-FR" dirty="0" err="1">
                <a:solidFill>
                  <a:prstClr val="black"/>
                </a:solidFill>
              </a:rPr>
              <a:t>health</a:t>
            </a:r>
            <a:r>
              <a:rPr lang="fr-FR" dirty="0">
                <a:solidFill>
                  <a:prstClr val="black"/>
                </a:solidFill>
              </a:rPr>
              <a:t> </a:t>
            </a:r>
            <a:r>
              <a:rPr lang="fr-FR" dirty="0" smtClean="0">
                <a:solidFill>
                  <a:prstClr val="black"/>
                </a:solidFill>
              </a:rPr>
              <a:t>and</a:t>
            </a:r>
          </a:p>
          <a:p>
            <a:pPr defTabSz="1042873" fontAlgn="auto">
              <a:lnSpc>
                <a:spcPct val="150000"/>
              </a:lnSpc>
              <a:spcBef>
                <a:spcPts val="0"/>
              </a:spcBef>
              <a:spcAft>
                <a:spcPts val="0"/>
              </a:spcAft>
              <a:buClr>
                <a:srgbClr val="ED7D31"/>
              </a:buClr>
            </a:pPr>
            <a:r>
              <a:rPr lang="fr-FR" dirty="0" smtClean="0">
                <a:solidFill>
                  <a:prstClr val="black"/>
                </a:solidFill>
              </a:rPr>
              <a:t>     engineering areas.</a:t>
            </a:r>
            <a:endParaRPr lang="fr-FR" dirty="0">
              <a:solidFill>
                <a:prstClr val="black"/>
              </a:solidFill>
            </a:endParaRPr>
          </a:p>
          <a:p>
            <a:pPr marL="285750" indent="-285750" defTabSz="1042873" fontAlgn="auto">
              <a:lnSpc>
                <a:spcPct val="115000"/>
              </a:lnSpc>
              <a:spcBef>
                <a:spcPts val="0"/>
              </a:spcBef>
              <a:spcAft>
                <a:spcPts val="0"/>
              </a:spcAft>
              <a:buClr>
                <a:srgbClr val="ED7D31"/>
              </a:buClr>
              <a:buFont typeface="Wingdings" charset="2"/>
              <a:buChar char="ü"/>
            </a:pPr>
            <a:endParaRPr lang="en-US" sz="1800" dirty="0" smtClean="0">
              <a:solidFill>
                <a:prstClr val="black"/>
              </a:solidFill>
              <a:latin typeface="Arial" panose="020B0604020202020204" pitchFamily="34" charset="0"/>
              <a:ea typeface="+mn-ea"/>
              <a:cs typeface="Arial" panose="020B0604020202020204" pitchFamily="34" charset="0"/>
            </a:endParaRPr>
          </a:p>
        </p:txBody>
      </p:sp>
      <p:sp>
        <p:nvSpPr>
          <p:cNvPr id="5" name="ZoneTexte 4"/>
          <p:cNvSpPr txBox="1"/>
          <p:nvPr/>
        </p:nvSpPr>
        <p:spPr>
          <a:xfrm>
            <a:off x="7498094" y="6966597"/>
            <a:ext cx="193033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International</a:t>
            </a:r>
            <a:endParaRPr lang="en-US" sz="1600" dirty="0">
              <a:solidFill>
                <a:schemeClr val="bg1"/>
              </a:solidFill>
            </a:endParaRPr>
          </a:p>
        </p:txBody>
      </p:sp>
    </p:spTree>
    <p:extLst>
      <p:ext uri="{BB962C8B-B14F-4D97-AF65-F5344CB8AC3E}">
        <p14:creationId xmlns:p14="http://schemas.microsoft.com/office/powerpoint/2010/main" val="2988427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rPr>
              <a:t>Open to the world (1/2</a:t>
            </a:r>
            <a:r>
              <a:rPr lang="fr-FR" dirty="0" smtClean="0">
                <a:ea typeface="Arial" pitchFamily="-65" charset="0"/>
              </a:rPr>
              <a:t>)</a:t>
            </a:r>
            <a:endParaRPr lang="fr-FR" dirty="0"/>
          </a:p>
        </p:txBody>
      </p:sp>
      <p:sp>
        <p:nvSpPr>
          <p:cNvPr id="3" name="ZoneTexte 2"/>
          <p:cNvSpPr txBox="1"/>
          <p:nvPr/>
        </p:nvSpPr>
        <p:spPr>
          <a:xfrm>
            <a:off x="369399" y="2366636"/>
            <a:ext cx="10010801" cy="4770537"/>
          </a:xfrm>
          <a:prstGeom prst="rect">
            <a:avLst/>
          </a:prstGeom>
          <a:noFill/>
        </p:spPr>
        <p:txBody>
          <a:bodyPr wrap="square" rtlCol="0">
            <a:spAutoFit/>
          </a:bodyPr>
          <a:lstStyle/>
          <a:p>
            <a:r>
              <a:rPr lang="en-US" sz="2300" b="1" dirty="0" smtClean="0">
                <a:solidFill>
                  <a:srgbClr val="FF0000"/>
                </a:solidFill>
              </a:rPr>
              <a:t>An international vocation </a:t>
            </a:r>
          </a:p>
          <a:p>
            <a:endParaRPr lang="en-US" sz="800" dirty="0" smtClean="0">
              <a:solidFill>
                <a:srgbClr val="FF0000"/>
              </a:solidFill>
            </a:endParaRPr>
          </a:p>
          <a:p>
            <a:pPr>
              <a:spcAft>
                <a:spcPts val="600"/>
              </a:spcAft>
              <a:buClr>
                <a:schemeClr val="accent2"/>
              </a:buClr>
            </a:pPr>
            <a:r>
              <a:rPr lang="en-US" sz="2000" dirty="0" smtClean="0">
                <a:solidFill>
                  <a:schemeClr val="accent2"/>
                </a:solidFill>
                <a:sym typeface="Wingdings"/>
              </a:rPr>
              <a:t> </a:t>
            </a:r>
            <a:r>
              <a:rPr lang="en-US" sz="2000" dirty="0" smtClean="0"/>
              <a:t>Deeply related with other European countries for mobility of students and teachers</a:t>
            </a:r>
          </a:p>
          <a:p>
            <a:pPr>
              <a:spcAft>
                <a:spcPts val="600"/>
              </a:spcAft>
              <a:buClr>
                <a:schemeClr val="accent2"/>
              </a:buClr>
            </a:pPr>
            <a:r>
              <a:rPr lang="en-US" sz="2000" dirty="0" smtClean="0">
                <a:solidFill>
                  <a:schemeClr val="accent2"/>
                </a:solidFill>
                <a:sym typeface="Wingdings"/>
              </a:rPr>
              <a:t> </a:t>
            </a:r>
            <a:r>
              <a:rPr lang="en-US" sz="2000" dirty="0" smtClean="0"/>
              <a:t>Openness towards major universities in North America, the Mediterranean region, Brazil, China, South Africa, India, Indonesia and Russia</a:t>
            </a:r>
            <a:endParaRPr lang="en-US" sz="1700" dirty="0" smtClean="0"/>
          </a:p>
          <a:p>
            <a:endParaRPr lang="en-US" sz="1700" dirty="0" smtClean="0"/>
          </a:p>
          <a:p>
            <a:r>
              <a:rPr lang="en-US" sz="2300" b="1" dirty="0" smtClean="0">
                <a:solidFill>
                  <a:srgbClr val="FF0000"/>
                </a:solidFill>
              </a:rPr>
              <a:t>International teaching and exchange programs</a:t>
            </a:r>
          </a:p>
          <a:p>
            <a:endParaRPr lang="en-US" sz="800" dirty="0"/>
          </a:p>
          <a:p>
            <a:pPr>
              <a:spcAft>
                <a:spcPts val="600"/>
              </a:spcAft>
              <a:buClr>
                <a:schemeClr val="accent2"/>
              </a:buClr>
            </a:pPr>
            <a:r>
              <a:rPr lang="en-US" sz="2000" dirty="0" smtClean="0">
                <a:solidFill>
                  <a:schemeClr val="accent2"/>
                </a:solidFill>
                <a:sym typeface="Wingdings"/>
              </a:rPr>
              <a:t></a:t>
            </a:r>
            <a:r>
              <a:rPr lang="en-US" sz="2000" dirty="0" smtClean="0">
                <a:solidFill>
                  <a:schemeClr val="accent6">
                    <a:lumMod val="75000"/>
                  </a:schemeClr>
                </a:solidFill>
              </a:rPr>
              <a:t>12</a:t>
            </a:r>
            <a:r>
              <a:rPr lang="en-US" sz="2000" dirty="0" smtClean="0"/>
              <a:t> </a:t>
            </a:r>
            <a:r>
              <a:rPr lang="en-US" sz="2000" dirty="0"/>
              <a:t>Erasmus Mundus programs </a:t>
            </a:r>
            <a:r>
              <a:rPr lang="en-US" sz="2000" dirty="0" smtClean="0"/>
              <a:t>worldwide</a:t>
            </a:r>
          </a:p>
          <a:p>
            <a:pPr>
              <a:spcAft>
                <a:spcPts val="600"/>
              </a:spcAft>
              <a:buClr>
                <a:schemeClr val="accent2"/>
              </a:buClr>
            </a:pPr>
            <a:r>
              <a:rPr lang="en-US" sz="2000" dirty="0" smtClean="0">
                <a:solidFill>
                  <a:schemeClr val="accent2"/>
                </a:solidFill>
                <a:sym typeface="Wingdings"/>
              </a:rPr>
              <a:t></a:t>
            </a:r>
            <a:r>
              <a:rPr lang="en-US" sz="2000" dirty="0" smtClean="0">
                <a:solidFill>
                  <a:schemeClr val="accent6">
                    <a:lumMod val="75000"/>
                  </a:schemeClr>
                </a:solidFill>
                <a:sym typeface="Wingdings"/>
              </a:rPr>
              <a:t> </a:t>
            </a:r>
            <a:r>
              <a:rPr lang="en-US" sz="2000" dirty="0" smtClean="0">
                <a:solidFill>
                  <a:schemeClr val="accent6">
                    <a:lumMod val="75000"/>
                  </a:schemeClr>
                </a:solidFill>
              </a:rPr>
              <a:t>Bi-graduation Canada-France </a:t>
            </a:r>
            <a:r>
              <a:rPr lang="en-US" sz="2000" dirty="0" smtClean="0"/>
              <a:t>: Plasma science and technology</a:t>
            </a:r>
            <a:endParaRPr lang="en-US" sz="1050" dirty="0" smtClean="0"/>
          </a:p>
          <a:p>
            <a:pPr>
              <a:spcAft>
                <a:spcPts val="600"/>
              </a:spcAft>
              <a:buClr>
                <a:schemeClr val="accent2"/>
              </a:buClr>
            </a:pPr>
            <a:r>
              <a:rPr lang="en-US" sz="2000" dirty="0" smtClean="0">
                <a:solidFill>
                  <a:schemeClr val="accent2"/>
                </a:solidFill>
                <a:sym typeface="Wingdings"/>
              </a:rPr>
              <a:t></a:t>
            </a:r>
            <a:r>
              <a:rPr lang="en-US" sz="2000" dirty="0" smtClean="0">
                <a:solidFill>
                  <a:schemeClr val="accent6">
                    <a:lumMod val="75000"/>
                  </a:schemeClr>
                </a:solidFill>
                <a:sym typeface="Wingdings"/>
              </a:rPr>
              <a:t> </a:t>
            </a:r>
            <a:r>
              <a:rPr lang="en-US" sz="2000" dirty="0" smtClean="0">
                <a:solidFill>
                  <a:schemeClr val="accent6">
                    <a:lumMod val="75000"/>
                  </a:schemeClr>
                </a:solidFill>
              </a:rPr>
              <a:t>400</a:t>
            </a:r>
            <a:r>
              <a:rPr lang="en-US" sz="2000" dirty="0" smtClean="0"/>
              <a:t> foreign incoming students in 2014 as part of an exchange program, increasing every year</a:t>
            </a:r>
          </a:p>
          <a:p>
            <a:pPr>
              <a:spcAft>
                <a:spcPts val="600"/>
              </a:spcAft>
              <a:buClr>
                <a:schemeClr val="accent2"/>
              </a:buClr>
            </a:pPr>
            <a:r>
              <a:rPr lang="en-US" sz="2000" dirty="0" smtClean="0">
                <a:solidFill>
                  <a:schemeClr val="accent2"/>
                </a:solidFill>
                <a:sym typeface="Wingdings"/>
              </a:rPr>
              <a:t></a:t>
            </a:r>
            <a:r>
              <a:rPr lang="en-US" sz="2000" dirty="0" smtClean="0">
                <a:sym typeface="Wingdings"/>
              </a:rPr>
              <a:t> </a:t>
            </a:r>
            <a:r>
              <a:rPr lang="en-US" sz="2000" dirty="0" smtClean="0"/>
              <a:t>Creation of the </a:t>
            </a:r>
            <a:r>
              <a:rPr lang="en-US" sz="2000" dirty="0" smtClean="0">
                <a:solidFill>
                  <a:schemeClr val="accent6">
                    <a:lumMod val="75000"/>
                  </a:schemeClr>
                </a:solidFill>
              </a:rPr>
              <a:t>TOUL’BOX</a:t>
            </a:r>
            <a:r>
              <a:rPr lang="en-US" sz="2000" dirty="0" smtClean="0"/>
              <a:t>  (2014) and </a:t>
            </a:r>
            <a:r>
              <a:rPr lang="en-US" sz="2000" dirty="0" smtClean="0">
                <a:solidFill>
                  <a:schemeClr val="accent6">
                    <a:lumMod val="75000"/>
                  </a:schemeClr>
                </a:solidFill>
              </a:rPr>
              <a:t>WELCOME DESK </a:t>
            </a:r>
            <a:r>
              <a:rPr lang="en-US" sz="2000" dirty="0" smtClean="0"/>
              <a:t>(2015) programs at University of Toulouse, an unique service aiming to better welcome foreign students and partners</a:t>
            </a:r>
          </a:p>
        </p:txBody>
      </p:sp>
      <p:sp>
        <p:nvSpPr>
          <p:cNvPr id="5" name="ZoneTexte 4"/>
          <p:cNvSpPr txBox="1"/>
          <p:nvPr/>
        </p:nvSpPr>
        <p:spPr>
          <a:xfrm>
            <a:off x="6716719" y="6966597"/>
            <a:ext cx="2786340"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International research</a:t>
            </a:r>
            <a:endParaRPr lang="en-US" sz="1600" dirty="0">
              <a:solidFill>
                <a:schemeClr val="bg1"/>
              </a:solidFill>
            </a:endParaRPr>
          </a:p>
        </p:txBody>
      </p:sp>
    </p:spTree>
    <p:extLst>
      <p:ext uri="{BB962C8B-B14F-4D97-AF65-F5344CB8AC3E}">
        <p14:creationId xmlns:p14="http://schemas.microsoft.com/office/powerpoint/2010/main" val="4106379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rPr>
              <a:t>Open to the world (2/2</a:t>
            </a:r>
            <a:r>
              <a:rPr lang="fr-FR" dirty="0" smtClean="0">
                <a:ea typeface="Arial" pitchFamily="-65" charset="0"/>
              </a:rPr>
              <a:t>)</a:t>
            </a:r>
            <a:endParaRPr lang="fr-FR" dirty="0"/>
          </a:p>
        </p:txBody>
      </p:sp>
      <p:sp>
        <p:nvSpPr>
          <p:cNvPr id="3" name="ZoneTexte 2"/>
          <p:cNvSpPr txBox="1"/>
          <p:nvPr/>
        </p:nvSpPr>
        <p:spPr>
          <a:xfrm>
            <a:off x="375614" y="2527349"/>
            <a:ext cx="9017729" cy="3262432"/>
          </a:xfrm>
          <a:prstGeom prst="rect">
            <a:avLst/>
          </a:prstGeom>
          <a:noFill/>
        </p:spPr>
        <p:txBody>
          <a:bodyPr wrap="square" rtlCol="0">
            <a:spAutoFit/>
          </a:bodyPr>
          <a:lstStyle/>
          <a:p>
            <a:pPr defTabSz="1042873" fontAlgn="auto">
              <a:spcBef>
                <a:spcPts val="0"/>
              </a:spcBef>
              <a:spcAft>
                <a:spcPts val="0"/>
              </a:spcAft>
              <a:buClr>
                <a:srgbClr val="ED7D31"/>
              </a:buClr>
            </a:pPr>
            <a:r>
              <a:rPr lang="en-US" sz="2400" b="1" dirty="0" smtClean="0">
                <a:solidFill>
                  <a:srgbClr val="FF0000"/>
                </a:solidFill>
                <a:latin typeface="Arial" panose="020B0604020202020204" pitchFamily="34" charset="0"/>
                <a:ea typeface="+mn-ea"/>
                <a:cs typeface="Arial" panose="020B0604020202020204" pitchFamily="34" charset="0"/>
              </a:rPr>
              <a:t>Internationally oriented research </a:t>
            </a:r>
          </a:p>
          <a:p>
            <a:pPr defTabSz="1042873" fontAlgn="auto">
              <a:lnSpc>
                <a:spcPct val="150000"/>
              </a:lnSpc>
              <a:spcBef>
                <a:spcPts val="0"/>
              </a:spcBef>
              <a:spcAft>
                <a:spcPts val="0"/>
              </a:spcAft>
              <a:buClr>
                <a:srgbClr val="ED7D31"/>
              </a:buClr>
            </a:pPr>
            <a:endParaRPr lang="en-US" sz="800" dirty="0">
              <a:solidFill>
                <a:srgbClr val="FF0000"/>
              </a:solidFill>
              <a:latin typeface="Calibri" panose="020F0502020204030204"/>
              <a:ea typeface="+mn-ea"/>
              <a:cs typeface="+mn-cs"/>
            </a:endParaRPr>
          </a:p>
          <a:p>
            <a:pPr defTabSz="1042873" fontAlgn="auto">
              <a:lnSpc>
                <a:spcPts val="3000"/>
              </a:lnSpc>
              <a:spcBef>
                <a:spcPts val="600"/>
              </a:spcBef>
              <a:spcAft>
                <a:spcPts val="0"/>
              </a:spcAft>
              <a:buClr>
                <a:srgbClr val="ED7D31"/>
              </a:buClr>
            </a:pPr>
            <a:r>
              <a:rPr lang="en-US" dirty="0" smtClean="0">
                <a:solidFill>
                  <a:schemeClr val="accent2"/>
                </a:solidFill>
                <a:latin typeface="Arial" panose="020B0604020202020204" pitchFamily="34" charset="0"/>
                <a:ea typeface="+mn-ea"/>
                <a:cs typeface="Arial" panose="020B0604020202020204" pitchFamily="34" charset="0"/>
                <a:sym typeface="Wingdings"/>
              </a:rPr>
              <a:t> </a:t>
            </a:r>
            <a:r>
              <a:rPr lang="en-US" dirty="0" smtClean="0">
                <a:solidFill>
                  <a:schemeClr val="accent6">
                    <a:lumMod val="75000"/>
                  </a:schemeClr>
                </a:solidFill>
                <a:latin typeface="Arial" panose="020B0604020202020204" pitchFamily="34" charset="0"/>
                <a:ea typeface="+mn-ea"/>
                <a:cs typeface="Arial" panose="020B0604020202020204" pitchFamily="34" charset="0"/>
              </a:rPr>
              <a:t>11</a:t>
            </a:r>
            <a:r>
              <a:rPr lang="en-US" dirty="0" smtClean="0">
                <a:solidFill>
                  <a:prstClr val="black"/>
                </a:solidFill>
                <a:latin typeface="Arial" panose="020B0604020202020204" pitchFamily="34" charset="0"/>
                <a:ea typeface="+mn-ea"/>
                <a:cs typeface="Arial" panose="020B0604020202020204" pitchFamily="34" charset="0"/>
              </a:rPr>
              <a:t> international laboratories set up in conjunction with Canada, Taiwan, Morocco, Japan, Vietnam, Uruguay and Russia</a:t>
            </a:r>
          </a:p>
          <a:p>
            <a:pPr defTabSz="1042873" fontAlgn="auto">
              <a:lnSpc>
                <a:spcPts val="3000"/>
              </a:lnSpc>
              <a:spcBef>
                <a:spcPts val="600"/>
              </a:spcBef>
              <a:spcAft>
                <a:spcPts val="0"/>
              </a:spcAft>
              <a:buClr>
                <a:srgbClr val="ED7D31"/>
              </a:buClr>
            </a:pPr>
            <a:r>
              <a:rPr lang="en-US" dirty="0" smtClean="0">
                <a:solidFill>
                  <a:schemeClr val="accent2"/>
                </a:solidFill>
                <a:latin typeface="Arial" panose="020B0604020202020204" pitchFamily="34" charset="0"/>
                <a:ea typeface="+mn-ea"/>
                <a:cs typeface="Arial" panose="020B0604020202020204" pitchFamily="34" charset="0"/>
                <a:sym typeface="Wingdings"/>
              </a:rPr>
              <a:t> </a:t>
            </a:r>
            <a:r>
              <a:rPr lang="en-US" dirty="0" smtClean="0">
                <a:solidFill>
                  <a:schemeClr val="accent6">
                    <a:lumMod val="75000"/>
                  </a:schemeClr>
                </a:solidFill>
                <a:latin typeface="Arial" panose="020B0604020202020204" pitchFamily="34" charset="0"/>
                <a:ea typeface="+mn-ea"/>
                <a:cs typeface="Arial" panose="020B0604020202020204" pitchFamily="34" charset="0"/>
              </a:rPr>
              <a:t>2 </a:t>
            </a:r>
            <a:r>
              <a:rPr lang="en-US" dirty="0" smtClean="0">
                <a:solidFill>
                  <a:prstClr val="black"/>
                </a:solidFill>
                <a:latin typeface="Arial" panose="020B0604020202020204" pitchFamily="34" charset="0"/>
                <a:ea typeface="+mn-ea"/>
                <a:cs typeface="Arial" panose="020B0604020202020204" pitchFamily="34" charset="0"/>
              </a:rPr>
              <a:t>European laboratories set up in conjunction with Slovenia and Spain</a:t>
            </a:r>
          </a:p>
          <a:p>
            <a:pPr defTabSz="1042873" fontAlgn="auto">
              <a:lnSpc>
                <a:spcPts val="3000"/>
              </a:lnSpc>
              <a:spcBef>
                <a:spcPts val="600"/>
              </a:spcBef>
              <a:spcAft>
                <a:spcPts val="0"/>
              </a:spcAft>
              <a:buClr>
                <a:srgbClr val="ED7D31"/>
              </a:buClr>
            </a:pPr>
            <a:r>
              <a:rPr lang="en-US" dirty="0" smtClean="0">
                <a:solidFill>
                  <a:schemeClr val="accent2"/>
                </a:solidFill>
                <a:latin typeface="Arial" panose="020B0604020202020204" pitchFamily="34" charset="0"/>
                <a:ea typeface="+mn-ea"/>
                <a:cs typeface="Arial" panose="020B0604020202020204" pitchFamily="34" charset="0"/>
                <a:sym typeface="Wingdings"/>
              </a:rPr>
              <a:t> </a:t>
            </a:r>
            <a:r>
              <a:rPr lang="en-US" dirty="0" smtClean="0">
                <a:solidFill>
                  <a:schemeClr val="accent6">
                    <a:lumMod val="75000"/>
                  </a:schemeClr>
                </a:solidFill>
                <a:latin typeface="Arial" panose="020B0604020202020204" pitchFamily="34" charset="0"/>
                <a:ea typeface="+mn-ea"/>
                <a:cs typeface="Arial" panose="020B0604020202020204" pitchFamily="34" charset="0"/>
              </a:rPr>
              <a:t>1</a:t>
            </a:r>
            <a:r>
              <a:rPr lang="en-US" dirty="0" smtClean="0">
                <a:solidFill>
                  <a:prstClr val="black"/>
                </a:solidFill>
                <a:latin typeface="Arial" panose="020B0604020202020204" pitchFamily="34" charset="0"/>
                <a:ea typeface="+mn-ea"/>
                <a:cs typeface="Arial" panose="020B0604020202020204" pitchFamily="34" charset="0"/>
              </a:rPr>
              <a:t> international joint unit with India </a:t>
            </a:r>
          </a:p>
          <a:p>
            <a:pPr defTabSz="1042873" fontAlgn="auto">
              <a:lnSpc>
                <a:spcPts val="3000"/>
              </a:lnSpc>
              <a:spcBef>
                <a:spcPts val="600"/>
              </a:spcBef>
              <a:spcAft>
                <a:spcPts val="0"/>
              </a:spcAft>
              <a:buClr>
                <a:srgbClr val="ED7D31"/>
              </a:buClr>
            </a:pPr>
            <a:r>
              <a:rPr lang="en-US" dirty="0" smtClean="0">
                <a:solidFill>
                  <a:schemeClr val="accent2"/>
                </a:solidFill>
                <a:latin typeface="Arial" panose="020B0604020202020204" pitchFamily="34" charset="0"/>
                <a:ea typeface="+mn-ea"/>
                <a:cs typeface="Arial" panose="020B0604020202020204" pitchFamily="34" charset="0"/>
                <a:sym typeface="Wingdings"/>
              </a:rPr>
              <a:t> </a:t>
            </a:r>
            <a:r>
              <a:rPr lang="en-US" dirty="0" smtClean="0">
                <a:solidFill>
                  <a:schemeClr val="accent6">
                    <a:lumMod val="75000"/>
                  </a:schemeClr>
                </a:solidFill>
                <a:latin typeface="Arial" panose="020B0604020202020204" pitchFamily="34" charset="0"/>
                <a:ea typeface="+mn-ea"/>
                <a:cs typeface="Arial" panose="020B0604020202020204" pitchFamily="34" charset="0"/>
              </a:rPr>
              <a:t>11</a:t>
            </a:r>
            <a:r>
              <a:rPr lang="en-US" dirty="0" smtClean="0">
                <a:solidFill>
                  <a:prstClr val="black"/>
                </a:solidFill>
                <a:latin typeface="Arial" panose="020B0604020202020204" pitchFamily="34" charset="0"/>
                <a:ea typeface="+mn-ea"/>
                <a:cs typeface="Arial" panose="020B0604020202020204" pitchFamily="34" charset="0"/>
              </a:rPr>
              <a:t> European and international research groups (Ukraine, USA, Russia, Italy, Poland, Germany etc.). </a:t>
            </a:r>
            <a:endParaRPr lang="en-US" dirty="0">
              <a:solidFill>
                <a:prstClr val="black"/>
              </a:solidFill>
              <a:latin typeface="Arial" panose="020B0604020202020204" pitchFamily="34" charset="0"/>
              <a:ea typeface="+mn-ea"/>
              <a:cs typeface="Arial" panose="020B0604020202020204" pitchFamily="34" charset="0"/>
            </a:endParaRPr>
          </a:p>
        </p:txBody>
      </p:sp>
      <p:sp>
        <p:nvSpPr>
          <p:cNvPr id="4" name="ZoneTexte 3"/>
          <p:cNvSpPr txBox="1"/>
          <p:nvPr/>
        </p:nvSpPr>
        <p:spPr>
          <a:xfrm>
            <a:off x="6999352" y="6966597"/>
            <a:ext cx="2523448"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Details in first topic</a:t>
            </a:r>
            <a:endParaRPr lang="en-US" sz="1600" dirty="0">
              <a:solidFill>
                <a:schemeClr val="bg1"/>
              </a:solidFill>
            </a:endParaRPr>
          </a:p>
        </p:txBody>
      </p:sp>
    </p:spTree>
    <p:extLst>
      <p:ext uri="{BB962C8B-B14F-4D97-AF65-F5344CB8AC3E}">
        <p14:creationId xmlns:p14="http://schemas.microsoft.com/office/powerpoint/2010/main" val="1959745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730" y="1463396"/>
            <a:ext cx="9618662" cy="695792"/>
          </a:xfrm>
        </p:spPr>
        <p:txBody>
          <a:bodyPr/>
          <a:lstStyle/>
          <a:p>
            <a:r>
              <a:rPr lang="en-US" dirty="0" smtClean="0">
                <a:cs typeface="Arial" pitchFamily="-65" charset="0"/>
              </a:rPr>
              <a:t>The research environment</a:t>
            </a:r>
            <a:endParaRPr lang="en-US" dirty="0"/>
          </a:p>
        </p:txBody>
      </p:sp>
      <p:sp>
        <p:nvSpPr>
          <p:cNvPr id="3" name="ZoneTexte 2"/>
          <p:cNvSpPr txBox="1"/>
          <p:nvPr/>
        </p:nvSpPr>
        <p:spPr>
          <a:xfrm>
            <a:off x="-121299" y="3385721"/>
            <a:ext cx="10809937" cy="3162404"/>
          </a:xfrm>
          <a:prstGeom prst="rect">
            <a:avLst/>
          </a:prstGeom>
          <a:noFill/>
        </p:spPr>
        <p:txBody>
          <a:bodyPr wrap="square" rtlCol="0">
            <a:spAutoFit/>
          </a:bodyPr>
          <a:lstStyle/>
          <a:p>
            <a:pPr lvl="1" indent="0">
              <a:lnSpc>
                <a:spcPct val="200000"/>
              </a:lnSpc>
            </a:pPr>
            <a:r>
              <a:rPr lang="en-US" sz="2000" b="1" dirty="0" smtClean="0">
                <a:solidFill>
                  <a:schemeClr val="accent2"/>
                </a:solidFill>
                <a:latin typeface="Arial" panose="020B0604020202020204" pitchFamily="34" charset="0"/>
                <a:cs typeface="Arial" panose="020B0604020202020204" pitchFamily="34" charset="0"/>
                <a:sym typeface="Wingdings"/>
              </a:rPr>
              <a:t></a:t>
            </a:r>
            <a:r>
              <a:rPr lang="en-US" sz="2000" b="1" dirty="0" smtClean="0">
                <a:solidFill>
                  <a:srgbClr val="FF0000"/>
                </a:solidFill>
                <a:latin typeface="Arial" panose="020B0604020202020204" pitchFamily="34" charset="0"/>
                <a:cs typeface="Arial" panose="020B0604020202020204" pitchFamily="34" charset="0"/>
                <a:sym typeface="Wingdings"/>
              </a:rPr>
              <a:t> </a:t>
            </a:r>
            <a:r>
              <a:rPr lang="en-US" dirty="0" smtClean="0">
                <a:solidFill>
                  <a:schemeClr val="accent6">
                    <a:lumMod val="75000"/>
                  </a:schemeClr>
                </a:solidFill>
              </a:rPr>
              <a:t>Competitiveness cluste</a:t>
            </a:r>
            <a:r>
              <a:rPr lang="en-US" dirty="0" smtClean="0">
                <a:solidFill>
                  <a:schemeClr val="accent2"/>
                </a:solidFill>
              </a:rPr>
              <a:t>rs </a:t>
            </a:r>
            <a:r>
              <a:rPr lang="en-US" dirty="0" smtClean="0">
                <a:solidFill>
                  <a:schemeClr val="accent6">
                    <a:lumMod val="75000"/>
                  </a:schemeClr>
                </a:solidFill>
              </a:rPr>
              <a:t>: </a:t>
            </a:r>
            <a:r>
              <a:rPr lang="en-US" dirty="0" smtClean="0"/>
              <a:t>Aerospace Valley + IRT St </a:t>
            </a:r>
            <a:r>
              <a:rPr lang="en-US" dirty="0" err="1" smtClean="0"/>
              <a:t>Exupéry</a:t>
            </a:r>
            <a:endParaRPr lang="en-US" dirty="0" smtClean="0"/>
          </a:p>
          <a:p>
            <a:pPr lvl="1" indent="0">
              <a:lnSpc>
                <a:spcPct val="150000"/>
              </a:lnSpc>
            </a:pPr>
            <a:r>
              <a:rPr lang="en-US" dirty="0" smtClean="0">
                <a:solidFill>
                  <a:schemeClr val="accent2"/>
                </a:solidFill>
                <a:sym typeface="Wingdings"/>
              </a:rPr>
              <a:t></a:t>
            </a:r>
            <a:r>
              <a:rPr lang="en-US" dirty="0" smtClean="0">
                <a:solidFill>
                  <a:schemeClr val="accent6">
                    <a:lumMod val="75000"/>
                  </a:schemeClr>
                </a:solidFill>
                <a:sym typeface="Wingdings"/>
              </a:rPr>
              <a:t> </a:t>
            </a:r>
            <a:r>
              <a:rPr lang="en-US" dirty="0" smtClean="0">
                <a:solidFill>
                  <a:schemeClr val="accent6">
                    <a:lumMod val="75000"/>
                  </a:schemeClr>
                </a:solidFill>
              </a:rPr>
              <a:t>Research </a:t>
            </a:r>
            <a:r>
              <a:rPr lang="en-US" dirty="0">
                <a:solidFill>
                  <a:schemeClr val="accent6">
                    <a:lumMod val="75000"/>
                  </a:schemeClr>
                </a:solidFill>
              </a:rPr>
              <a:t>laboratories </a:t>
            </a:r>
            <a:r>
              <a:rPr lang="en-US" dirty="0" smtClean="0">
                <a:solidFill>
                  <a:schemeClr val="accent6">
                    <a:lumMod val="75000"/>
                  </a:schemeClr>
                </a:solidFill>
              </a:rPr>
              <a:t>: </a:t>
            </a:r>
            <a:r>
              <a:rPr lang="en-US" dirty="0" smtClean="0">
                <a:solidFill>
                  <a:srgbClr val="FF0000"/>
                </a:solidFill>
              </a:rPr>
              <a:t>ICA, CIRIMAT, CEMES</a:t>
            </a:r>
            <a:r>
              <a:rPr lang="en-US" dirty="0" smtClean="0">
                <a:solidFill>
                  <a:srgbClr val="800000"/>
                </a:solidFill>
              </a:rPr>
              <a:t>, </a:t>
            </a:r>
            <a:r>
              <a:rPr lang="en-US" dirty="0" smtClean="0"/>
              <a:t>LAAS</a:t>
            </a:r>
            <a:r>
              <a:rPr lang="en-US" dirty="0"/>
              <a:t>, </a:t>
            </a:r>
            <a:r>
              <a:rPr lang="en-US" dirty="0" smtClean="0"/>
              <a:t>LAPLACE</a:t>
            </a:r>
            <a:r>
              <a:rPr lang="en-US" dirty="0"/>
              <a:t>, IRIT</a:t>
            </a:r>
            <a:r>
              <a:rPr lang="en-US" dirty="0" smtClean="0"/>
              <a:t>,IRAP…</a:t>
            </a:r>
          </a:p>
          <a:p>
            <a:pPr lvl="1" indent="0">
              <a:lnSpc>
                <a:spcPct val="150000"/>
              </a:lnSpc>
            </a:pPr>
            <a:r>
              <a:rPr lang="en-US" dirty="0" smtClean="0">
                <a:solidFill>
                  <a:schemeClr val="accent2"/>
                </a:solidFill>
                <a:sym typeface="Wingdings"/>
              </a:rPr>
              <a:t></a:t>
            </a:r>
            <a:r>
              <a:rPr lang="en-US" dirty="0" smtClean="0">
                <a:solidFill>
                  <a:schemeClr val="accent6">
                    <a:lumMod val="75000"/>
                  </a:schemeClr>
                </a:solidFill>
                <a:sym typeface="Wingdings"/>
              </a:rPr>
              <a:t> </a:t>
            </a:r>
            <a:r>
              <a:rPr lang="en-US" dirty="0" err="1" smtClean="0">
                <a:solidFill>
                  <a:schemeClr val="accent6">
                    <a:lumMod val="75000"/>
                  </a:schemeClr>
                </a:solidFill>
              </a:rPr>
              <a:t>Labex</a:t>
            </a:r>
            <a:r>
              <a:rPr lang="en-US" dirty="0" smtClean="0">
                <a:solidFill>
                  <a:schemeClr val="accent6">
                    <a:lumMod val="75000"/>
                  </a:schemeClr>
                </a:solidFill>
              </a:rPr>
              <a:t> </a:t>
            </a:r>
            <a:r>
              <a:rPr lang="en-US" dirty="0">
                <a:solidFill>
                  <a:schemeClr val="accent6">
                    <a:lumMod val="75000"/>
                  </a:schemeClr>
                </a:solidFill>
              </a:rPr>
              <a:t>: </a:t>
            </a:r>
            <a:r>
              <a:rPr lang="en-US" dirty="0"/>
              <a:t>OCEVU, </a:t>
            </a:r>
            <a:r>
              <a:rPr lang="en-US" dirty="0" smtClean="0"/>
              <a:t>NEXT</a:t>
            </a:r>
          </a:p>
          <a:p>
            <a:pPr lvl="1" indent="0">
              <a:lnSpc>
                <a:spcPct val="150000"/>
              </a:lnSpc>
            </a:pPr>
            <a:r>
              <a:rPr lang="en-US" dirty="0" smtClean="0">
                <a:solidFill>
                  <a:schemeClr val="accent2"/>
                </a:solidFill>
                <a:sym typeface="Wingdings"/>
              </a:rPr>
              <a:t></a:t>
            </a:r>
            <a:r>
              <a:rPr lang="en-US" dirty="0" smtClean="0">
                <a:sym typeface="Wingdings"/>
              </a:rPr>
              <a:t> </a:t>
            </a:r>
            <a:r>
              <a:rPr lang="en-US" dirty="0" smtClean="0"/>
              <a:t>Membership of European </a:t>
            </a:r>
            <a:r>
              <a:rPr lang="en-US" dirty="0"/>
              <a:t>and International networks and </a:t>
            </a:r>
            <a:r>
              <a:rPr lang="en-US" dirty="0" smtClean="0"/>
              <a:t>consortiums</a:t>
            </a:r>
          </a:p>
          <a:p>
            <a:pPr lvl="1" indent="0">
              <a:lnSpc>
                <a:spcPct val="150000"/>
              </a:lnSpc>
            </a:pPr>
            <a:r>
              <a:rPr lang="en-US" dirty="0" smtClean="0">
                <a:solidFill>
                  <a:schemeClr val="accent2"/>
                </a:solidFill>
                <a:sym typeface="Wingdings"/>
              </a:rPr>
              <a:t></a:t>
            </a:r>
            <a:r>
              <a:rPr lang="en-US" dirty="0" smtClean="0">
                <a:sym typeface="Wingdings"/>
              </a:rPr>
              <a:t> </a:t>
            </a:r>
            <a:r>
              <a:rPr lang="en-US" dirty="0" smtClean="0"/>
              <a:t>Partnership </a:t>
            </a:r>
            <a:r>
              <a:rPr lang="en-US" dirty="0"/>
              <a:t>with the CNES and </a:t>
            </a:r>
            <a:r>
              <a:rPr lang="en-US" dirty="0" smtClean="0"/>
              <a:t>private </a:t>
            </a:r>
            <a:r>
              <a:rPr lang="en-US" dirty="0"/>
              <a:t>companies (Airbus, </a:t>
            </a:r>
            <a:r>
              <a:rPr lang="en-US" dirty="0" err="1" smtClean="0"/>
              <a:t>Thalès</a:t>
            </a:r>
            <a:r>
              <a:rPr lang="en-US" dirty="0" smtClean="0"/>
              <a:t>, Continental…)</a:t>
            </a:r>
          </a:p>
          <a:p>
            <a:pPr lvl="1" indent="0">
              <a:lnSpc>
                <a:spcPct val="150000"/>
              </a:lnSpc>
            </a:pPr>
            <a:endParaRPr lang="en-US" dirty="0" smtClean="0">
              <a:latin typeface="+mn-lt"/>
            </a:endParaRPr>
          </a:p>
        </p:txBody>
      </p:sp>
      <p:sp>
        <p:nvSpPr>
          <p:cNvPr id="4" name="ZoneTexte 3"/>
          <p:cNvSpPr txBox="1"/>
          <p:nvPr/>
        </p:nvSpPr>
        <p:spPr>
          <a:xfrm>
            <a:off x="6101541" y="6970151"/>
            <a:ext cx="344677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Masters in technological area</a:t>
            </a:r>
            <a:endParaRPr lang="en-US" sz="1600" dirty="0">
              <a:solidFill>
                <a:schemeClr val="bg1"/>
              </a:solidFill>
            </a:endParaRPr>
          </a:p>
        </p:txBody>
      </p:sp>
      <p:graphicFrame>
        <p:nvGraphicFramePr>
          <p:cNvPr id="5" name="Diagramme 4"/>
          <p:cNvGraphicFramePr/>
          <p:nvPr>
            <p:extLst>
              <p:ext uri="{D42A27DB-BD31-4B8C-83A1-F6EECF244321}">
                <p14:modId xmlns:p14="http://schemas.microsoft.com/office/powerpoint/2010/main" val="3372987890"/>
              </p:ext>
            </p:extLst>
          </p:nvPr>
        </p:nvGraphicFramePr>
        <p:xfrm>
          <a:off x="374730" y="2281910"/>
          <a:ext cx="7043330" cy="1122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768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cs typeface="Arial" pitchFamily="-65" charset="0"/>
              </a:rPr>
              <a:t>The </a:t>
            </a:r>
            <a:r>
              <a:rPr lang="fr-FR" dirty="0" err="1">
                <a:ea typeface="Arial" pitchFamily="-65" charset="0"/>
                <a:cs typeface="Arial" pitchFamily="-65" charset="0"/>
              </a:rPr>
              <a:t>concerned</a:t>
            </a:r>
            <a:r>
              <a:rPr lang="fr-FR" dirty="0">
                <a:ea typeface="Arial" pitchFamily="-65" charset="0"/>
                <a:cs typeface="Arial" pitchFamily="-65" charset="0"/>
              </a:rPr>
              <a:t> masters</a:t>
            </a:r>
            <a:endParaRPr lang="fr-FR" dirty="0"/>
          </a:p>
        </p:txBody>
      </p:sp>
      <p:sp>
        <p:nvSpPr>
          <p:cNvPr id="3" name="ZoneTexte 2"/>
          <p:cNvSpPr txBox="1"/>
          <p:nvPr/>
        </p:nvSpPr>
        <p:spPr>
          <a:xfrm>
            <a:off x="-117755" y="3432498"/>
            <a:ext cx="10085385" cy="3485570"/>
          </a:xfrm>
          <a:prstGeom prst="rect">
            <a:avLst/>
          </a:prstGeom>
          <a:noFill/>
        </p:spPr>
        <p:txBody>
          <a:bodyPr wrap="square" rtlCol="0">
            <a:spAutoFit/>
          </a:bodyPr>
          <a:lstStyle/>
          <a:p>
            <a:pPr lvl="1" indent="0">
              <a:lnSpc>
                <a:spcPct val="150000"/>
              </a:lnSpc>
            </a:pPr>
            <a:r>
              <a:rPr lang="en-US" dirty="0" smtClean="0">
                <a:solidFill>
                  <a:schemeClr val="accent6">
                    <a:lumMod val="75000"/>
                  </a:schemeClr>
                </a:solidFill>
                <a:latin typeface="Arial" panose="020B0604020202020204" pitchFamily="34" charset="0"/>
                <a:cs typeface="Arial" panose="020B0604020202020204" pitchFamily="34" charset="0"/>
              </a:rPr>
              <a:t>Masters concerned in technology area </a:t>
            </a:r>
            <a:endParaRPr lang="en-US" b="1" dirty="0">
              <a:solidFill>
                <a:schemeClr val="accent6">
                  <a:lumMod val="75000"/>
                </a:schemeClr>
              </a:solidFill>
              <a:latin typeface="Arial" panose="020B0604020202020204" pitchFamily="34" charset="0"/>
              <a:cs typeface="Arial" panose="020B0604020202020204" pitchFamily="34" charset="0"/>
            </a:endParaRPr>
          </a:p>
          <a:p>
            <a:pPr lvl="1" indent="0">
              <a:lnSpc>
                <a:spcPct val="150000"/>
              </a:lnSpc>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Electronics, Electrical energy, Automatic control</a:t>
            </a:r>
          </a:p>
          <a:p>
            <a:pPr lvl="1" indent="0">
              <a:lnSpc>
                <a:spcPct val="150000"/>
              </a:lnSpc>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Computer science</a:t>
            </a:r>
          </a:p>
          <a:p>
            <a:pPr lvl="1" indent="0">
              <a:lnSpc>
                <a:spcPct val="150000"/>
              </a:lnSpc>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Mechanical engineering</a:t>
            </a:r>
          </a:p>
          <a:p>
            <a:pPr lvl="1" indent="0">
              <a:lnSpc>
                <a:spcPct val="150000"/>
              </a:lnSpc>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Materials science</a:t>
            </a:r>
          </a:p>
          <a:p>
            <a:pPr lvl="1" indent="0">
              <a:lnSpc>
                <a:spcPct val="150000"/>
              </a:lnSpc>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Networking and telecommunications</a:t>
            </a:r>
          </a:p>
          <a:p>
            <a:pPr lvl="1" indent="0">
              <a:lnSpc>
                <a:spcPct val="150000"/>
              </a:lnSpc>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Mathematics and applications</a:t>
            </a:r>
            <a:endParaRPr lang="en-US" dirty="0" smtClean="0">
              <a:latin typeface="+mn-lt"/>
            </a:endParaRPr>
          </a:p>
        </p:txBody>
      </p:sp>
      <p:sp>
        <p:nvSpPr>
          <p:cNvPr id="4" name="ZoneTexte 3"/>
          <p:cNvSpPr txBox="1"/>
          <p:nvPr/>
        </p:nvSpPr>
        <p:spPr>
          <a:xfrm>
            <a:off x="6118167" y="6970151"/>
            <a:ext cx="3381054"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Masters in fundamental area</a:t>
            </a:r>
            <a:endParaRPr lang="en-US" sz="1600" dirty="0">
              <a:solidFill>
                <a:schemeClr val="bg1"/>
              </a:solidFill>
            </a:endParaRPr>
          </a:p>
        </p:txBody>
      </p:sp>
      <p:graphicFrame>
        <p:nvGraphicFramePr>
          <p:cNvPr id="6" name="Diagramme 5"/>
          <p:cNvGraphicFramePr/>
          <p:nvPr>
            <p:extLst>
              <p:ext uri="{D42A27DB-BD31-4B8C-83A1-F6EECF244321}">
                <p14:modId xmlns:p14="http://schemas.microsoft.com/office/powerpoint/2010/main" val="1303678234"/>
              </p:ext>
            </p:extLst>
          </p:nvPr>
        </p:nvGraphicFramePr>
        <p:xfrm>
          <a:off x="374730" y="2281910"/>
          <a:ext cx="7043330" cy="1122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cs typeface="Arial" pitchFamily="-65" charset="0"/>
              </a:rPr>
              <a:t>The </a:t>
            </a:r>
            <a:r>
              <a:rPr lang="fr-FR" dirty="0" err="1">
                <a:ea typeface="Arial" pitchFamily="-65" charset="0"/>
                <a:cs typeface="Arial" pitchFamily="-65" charset="0"/>
              </a:rPr>
              <a:t>concerned</a:t>
            </a:r>
            <a:r>
              <a:rPr lang="fr-FR" dirty="0">
                <a:ea typeface="Arial" pitchFamily="-65" charset="0"/>
                <a:cs typeface="Arial" pitchFamily="-65" charset="0"/>
              </a:rPr>
              <a:t> masters</a:t>
            </a:r>
            <a:endParaRPr lang="fr-FR" dirty="0"/>
          </a:p>
        </p:txBody>
      </p:sp>
      <p:sp>
        <p:nvSpPr>
          <p:cNvPr id="3" name="ZoneTexte 2"/>
          <p:cNvSpPr txBox="1"/>
          <p:nvPr/>
        </p:nvSpPr>
        <p:spPr>
          <a:xfrm>
            <a:off x="-172604" y="2590077"/>
            <a:ext cx="7097512" cy="2508379"/>
          </a:xfrm>
          <a:prstGeom prst="rect">
            <a:avLst/>
          </a:prstGeom>
          <a:noFill/>
        </p:spPr>
        <p:txBody>
          <a:bodyPr wrap="square" rtlCol="0">
            <a:spAutoFit/>
          </a:bodyPr>
          <a:lstStyle/>
          <a:p>
            <a:pPr lvl="1" indent="0">
              <a:lnSpc>
                <a:spcPct val="200000"/>
              </a:lnSpc>
            </a:pPr>
            <a:endParaRPr lang="en-US" dirty="0" smtClean="0">
              <a:solidFill>
                <a:schemeClr val="accent6">
                  <a:lumMod val="75000"/>
                </a:schemeClr>
              </a:solidFill>
              <a:latin typeface="Arial" panose="020B0604020202020204" pitchFamily="34" charset="0"/>
              <a:cs typeface="Arial" panose="020B0604020202020204" pitchFamily="34" charset="0"/>
            </a:endParaRPr>
          </a:p>
          <a:p>
            <a:pPr lvl="1" indent="0">
              <a:lnSpc>
                <a:spcPct val="200000"/>
              </a:lnSpc>
            </a:pPr>
            <a:r>
              <a:rPr lang="en-US" dirty="0" smtClean="0">
                <a:solidFill>
                  <a:schemeClr val="accent6">
                    <a:lumMod val="75000"/>
                  </a:schemeClr>
                </a:solidFill>
                <a:latin typeface="Arial" panose="020B0604020202020204" pitchFamily="34" charset="0"/>
                <a:cs typeface="Arial" panose="020B0604020202020204" pitchFamily="34" charset="0"/>
              </a:rPr>
              <a:t>Masters concerned in fundamental area</a:t>
            </a:r>
            <a:endParaRPr lang="en-US" dirty="0">
              <a:latin typeface="Arial" panose="020B0604020202020204" pitchFamily="34" charset="0"/>
              <a:cs typeface="Arial" panose="020B0604020202020204" pitchFamily="34" charset="0"/>
            </a:endParaRPr>
          </a:p>
          <a:p>
            <a:pPr lvl="1" indent="0">
              <a:spcAft>
                <a:spcPts val="600"/>
              </a:spcAft>
            </a:pPr>
            <a:r>
              <a:rPr lang="en-US" dirty="0" smtClean="0">
                <a:solidFill>
                  <a:schemeClr val="accent2"/>
                </a:solidFill>
                <a:sym typeface="Wingdings"/>
              </a:rPr>
              <a:t> </a:t>
            </a:r>
            <a:r>
              <a:rPr lang="en-US" dirty="0" smtClean="0"/>
              <a:t>Astrophysics and space sciences </a:t>
            </a:r>
          </a:p>
          <a:p>
            <a:pPr lvl="1" indent="0">
              <a:spcAft>
                <a:spcPts val="600"/>
              </a:spcAft>
            </a:pPr>
            <a:r>
              <a:rPr lang="en-US" dirty="0" smtClean="0">
                <a:solidFill>
                  <a:schemeClr val="accent2"/>
                </a:solidFill>
                <a:sym typeface="Wingdings"/>
              </a:rPr>
              <a:t> </a:t>
            </a:r>
            <a:r>
              <a:rPr lang="en-US" dirty="0" smtClean="0"/>
              <a:t>Fundamental </a:t>
            </a:r>
            <a:r>
              <a:rPr lang="en-US" dirty="0"/>
              <a:t>physics and </a:t>
            </a:r>
            <a:r>
              <a:rPr lang="en-US" dirty="0" smtClean="0"/>
              <a:t>applications</a:t>
            </a:r>
          </a:p>
          <a:p>
            <a:pPr lvl="1" indent="0">
              <a:spcAft>
                <a:spcPts val="600"/>
              </a:spcAft>
            </a:pPr>
            <a:r>
              <a:rPr lang="en-US" dirty="0" smtClean="0">
                <a:solidFill>
                  <a:schemeClr val="accent2"/>
                </a:solidFill>
                <a:sym typeface="Wingdings"/>
              </a:rPr>
              <a:t> </a:t>
            </a:r>
            <a:r>
              <a:rPr lang="en-US" dirty="0" smtClean="0"/>
              <a:t>Earth </a:t>
            </a:r>
            <a:r>
              <a:rPr lang="en-US" dirty="0"/>
              <a:t>and </a:t>
            </a:r>
            <a:r>
              <a:rPr lang="en-US" dirty="0" smtClean="0"/>
              <a:t>planetary </a:t>
            </a:r>
            <a:r>
              <a:rPr lang="en-US" dirty="0"/>
              <a:t>sciences, </a:t>
            </a:r>
            <a:r>
              <a:rPr lang="en-US" dirty="0" smtClean="0"/>
              <a:t>environment</a:t>
            </a:r>
            <a:endParaRPr lang="en-US" sz="1800" b="1" dirty="0" smtClean="0">
              <a:solidFill>
                <a:srgbClr val="FF0000"/>
              </a:solidFill>
              <a:latin typeface="+mn-lt"/>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596" y="3508886"/>
            <a:ext cx="3328136" cy="2254814"/>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86" y="5159042"/>
            <a:ext cx="2824565" cy="1917169"/>
          </a:xfrm>
          <a:prstGeom prst="rect">
            <a:avLst/>
          </a:prstGeom>
        </p:spPr>
      </p:pic>
      <p:sp>
        <p:nvSpPr>
          <p:cNvPr id="6" name="ZoneTexte 5"/>
          <p:cNvSpPr txBox="1"/>
          <p:nvPr/>
        </p:nvSpPr>
        <p:spPr>
          <a:xfrm>
            <a:off x="4782106" y="6073102"/>
            <a:ext cx="5636625" cy="754053"/>
          </a:xfrm>
          <a:prstGeom prst="rect">
            <a:avLst/>
          </a:prstGeom>
          <a:noFill/>
        </p:spPr>
        <p:txBody>
          <a:bodyPr wrap="square" rtlCol="0">
            <a:spAutoFit/>
          </a:bodyPr>
          <a:lstStyle/>
          <a:p>
            <a:pPr marL="0" lvl="8" defTabSz="520777" fontAlgn="base">
              <a:spcBef>
                <a:spcPct val="0"/>
              </a:spcBef>
              <a:spcAft>
                <a:spcPct val="0"/>
              </a:spcAft>
            </a:pPr>
            <a:r>
              <a:rPr lang="en-US" sz="2200" dirty="0">
                <a:solidFill>
                  <a:schemeClr val="accent6">
                    <a:lumMod val="75000"/>
                  </a:schemeClr>
                </a:solidFill>
              </a:rPr>
              <a:t>The </a:t>
            </a:r>
            <a:r>
              <a:rPr lang="en-US" sz="2200" dirty="0" err="1" smtClean="0">
                <a:solidFill>
                  <a:schemeClr val="accent6">
                    <a:lumMod val="75000"/>
                  </a:schemeClr>
                </a:solidFill>
              </a:rPr>
              <a:t>ChemCam</a:t>
            </a:r>
            <a:r>
              <a:rPr lang="en-US" sz="2200" dirty="0" smtClean="0">
                <a:solidFill>
                  <a:schemeClr val="accent6">
                    <a:lumMod val="75000"/>
                  </a:schemeClr>
                </a:solidFill>
              </a:rPr>
              <a:t> </a:t>
            </a:r>
            <a:r>
              <a:rPr lang="en-US" sz="2200" dirty="0">
                <a:solidFill>
                  <a:schemeClr val="accent6">
                    <a:lumMod val="75000"/>
                  </a:schemeClr>
                </a:solidFill>
              </a:rPr>
              <a:t>instrument (IRAP&amp;CNES)</a:t>
            </a:r>
          </a:p>
          <a:p>
            <a:endParaRPr lang="fr-FR" dirty="0"/>
          </a:p>
        </p:txBody>
      </p:sp>
      <p:sp>
        <p:nvSpPr>
          <p:cNvPr id="7" name="ZoneTexte 6"/>
          <p:cNvSpPr txBox="1"/>
          <p:nvPr/>
        </p:nvSpPr>
        <p:spPr>
          <a:xfrm>
            <a:off x="5300332" y="6976989"/>
            <a:ext cx="4235455"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Fields of research : Computer science</a:t>
            </a:r>
            <a:endParaRPr lang="en-US" sz="1600" dirty="0">
              <a:solidFill>
                <a:schemeClr val="bg1"/>
              </a:solidFill>
            </a:endParaRPr>
          </a:p>
        </p:txBody>
      </p:sp>
      <p:graphicFrame>
        <p:nvGraphicFramePr>
          <p:cNvPr id="9" name="Diagramme 8"/>
          <p:cNvGraphicFramePr/>
          <p:nvPr>
            <p:extLst>
              <p:ext uri="{D42A27DB-BD31-4B8C-83A1-F6EECF244321}">
                <p14:modId xmlns:p14="http://schemas.microsoft.com/office/powerpoint/2010/main" val="1303678234"/>
              </p:ext>
            </p:extLst>
          </p:nvPr>
        </p:nvGraphicFramePr>
        <p:xfrm>
          <a:off x="374730" y="2281910"/>
          <a:ext cx="7043330" cy="11225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a typeface="Arial" pitchFamily="-65" charset="0"/>
                <a:cs typeface="Arial" pitchFamily="-65" charset="0"/>
              </a:rPr>
              <a:t>Fields of </a:t>
            </a:r>
            <a:r>
              <a:rPr lang="fr-FR" dirty="0" err="1" smtClean="0">
                <a:ea typeface="Arial" pitchFamily="-65" charset="0"/>
                <a:cs typeface="Arial" pitchFamily="-65" charset="0"/>
              </a:rPr>
              <a:t>interest</a:t>
            </a:r>
            <a:endParaRPr lang="fr-FR" dirty="0"/>
          </a:p>
        </p:txBody>
      </p:sp>
      <p:sp>
        <p:nvSpPr>
          <p:cNvPr id="3" name="ZoneTexte 2"/>
          <p:cNvSpPr txBox="1"/>
          <p:nvPr/>
        </p:nvSpPr>
        <p:spPr>
          <a:xfrm>
            <a:off x="461215" y="3444854"/>
            <a:ext cx="10227423" cy="3554819"/>
          </a:xfrm>
          <a:prstGeom prst="rect">
            <a:avLst/>
          </a:prstGeom>
          <a:noFill/>
        </p:spPr>
        <p:txBody>
          <a:bodyPr wrap="square" rtlCol="0">
            <a:spAutoFit/>
          </a:bodyPr>
          <a:lstStyle/>
          <a:p>
            <a:pPr lvl="1" indent="0">
              <a:lnSpc>
                <a:spcPct val="150000"/>
              </a:lnSpc>
            </a:pPr>
            <a:r>
              <a:rPr lang="en-US" dirty="0" smtClean="0">
                <a:solidFill>
                  <a:schemeClr val="accent2">
                    <a:lumMod val="75000"/>
                  </a:schemeClr>
                </a:solidFill>
                <a:latin typeface="Arial" panose="020B0604020202020204" pitchFamily="34" charset="0"/>
                <a:cs typeface="Arial" panose="020B0604020202020204" pitchFamily="34" charset="0"/>
              </a:rPr>
              <a:t>	Artificial intelligence, </a:t>
            </a:r>
            <a:r>
              <a:rPr lang="en-US" dirty="0" smtClean="0">
                <a:solidFill>
                  <a:schemeClr val="accent6">
                    <a:lumMod val="75000"/>
                  </a:schemeClr>
                </a:solidFill>
                <a:latin typeface="Arial" panose="020B0604020202020204" pitchFamily="34" charset="0"/>
                <a:cs typeface="Arial" panose="020B0604020202020204" pitchFamily="34" charset="0"/>
              </a:rPr>
              <a:t>Robotics </a:t>
            </a:r>
          </a:p>
          <a:p>
            <a:pPr lvl="1" indent="0">
              <a:lnSpc>
                <a:spcPct val="150000"/>
              </a:lnSpc>
            </a:pPr>
            <a:r>
              <a:rPr lang="en-US" dirty="0" smtClean="0">
                <a:solidFill>
                  <a:schemeClr val="accent6">
                    <a:lumMod val="75000"/>
                  </a:schemeClr>
                </a:solidFill>
                <a:latin typeface="Arial" panose="020B0604020202020204" pitchFamily="34" charset="0"/>
                <a:cs typeface="Arial" panose="020B0604020202020204" pitchFamily="34" charset="0"/>
              </a:rPr>
              <a:t>	Machine </a:t>
            </a:r>
            <a:r>
              <a:rPr lang="en-US" dirty="0">
                <a:solidFill>
                  <a:schemeClr val="accent6">
                    <a:lumMod val="75000"/>
                  </a:schemeClr>
                </a:solidFill>
                <a:latin typeface="Arial" panose="020B0604020202020204" pitchFamily="34" charset="0"/>
                <a:cs typeface="Arial" panose="020B0604020202020204" pitchFamily="34" charset="0"/>
              </a:rPr>
              <a:t>learning,</a:t>
            </a:r>
            <a:r>
              <a:rPr lang="en-US" dirty="0">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Human-computer interaction… </a:t>
            </a:r>
            <a:endParaRPr lang="en-US" dirty="0" smtClean="0">
              <a:solidFill>
                <a:srgbClr val="C00000"/>
              </a:solidFill>
              <a:latin typeface="Arial" panose="020B0604020202020204" pitchFamily="34" charset="0"/>
              <a:cs typeface="Arial" panose="020B0604020202020204" pitchFamily="34" charset="0"/>
            </a:endParaRPr>
          </a:p>
          <a:p>
            <a:pPr lvl="1" indent="0">
              <a:lnSpc>
                <a:spcPct val="150000"/>
              </a:lnSpc>
            </a:pPr>
            <a:r>
              <a:rPr lang="en-US" dirty="0" smtClean="0">
                <a:solidFill>
                  <a:schemeClr val="accent2">
                    <a:lumMod val="75000"/>
                  </a:schemeClr>
                </a:solidFill>
                <a:latin typeface="Arial" panose="020B0604020202020204" pitchFamily="34" charset="0"/>
                <a:cs typeface="Arial" panose="020B0604020202020204" pitchFamily="34" charset="0"/>
              </a:rPr>
              <a:t>	Signal </a:t>
            </a:r>
            <a:r>
              <a:rPr lang="en-US" dirty="0">
                <a:solidFill>
                  <a:schemeClr val="accent2">
                    <a:lumMod val="75000"/>
                  </a:schemeClr>
                </a:solidFill>
                <a:latin typeface="Arial" panose="020B0604020202020204" pitchFamily="34" charset="0"/>
                <a:cs typeface="Arial" panose="020B0604020202020204" pitchFamily="34" charset="0"/>
              </a:rPr>
              <a:t>and image </a:t>
            </a:r>
            <a:r>
              <a:rPr lang="en-US" dirty="0" smtClean="0">
                <a:solidFill>
                  <a:schemeClr val="accent2">
                    <a:lumMod val="75000"/>
                  </a:schemeClr>
                </a:solidFill>
                <a:latin typeface="Arial" panose="020B0604020202020204" pitchFamily="34" charset="0"/>
                <a:cs typeface="Arial" panose="020B0604020202020204" pitchFamily="34" charset="0"/>
              </a:rPr>
              <a:t>processing </a:t>
            </a:r>
          </a:p>
          <a:p>
            <a:pPr lvl="1" indent="0">
              <a:lnSpc>
                <a:spcPct val="150000"/>
              </a:lnSpc>
            </a:pPr>
            <a:r>
              <a:rPr lang="en-US" dirty="0" smtClean="0">
                <a:solidFill>
                  <a:schemeClr val="accent6">
                    <a:lumMod val="75000"/>
                  </a:schemeClr>
                </a:solidFill>
                <a:latin typeface="Arial" panose="020B0604020202020204" pitchFamily="34" charset="0"/>
                <a:cs typeface="Arial" panose="020B0604020202020204" pitchFamily="34" charset="0"/>
              </a:rPr>
              <a:t>	Big data </a:t>
            </a:r>
          </a:p>
          <a:p>
            <a:pPr lvl="1" indent="0">
              <a:lnSpc>
                <a:spcPct val="150000"/>
              </a:lnSpc>
            </a:pPr>
            <a:r>
              <a:rPr lang="en-US" dirty="0" smtClean="0">
                <a:solidFill>
                  <a:srgbClr val="C00000"/>
                </a:solidFill>
                <a:latin typeface="Arial" panose="020B0604020202020204" pitchFamily="34" charset="0"/>
                <a:cs typeface="Arial" panose="020B0604020202020204" pitchFamily="34" charset="0"/>
              </a:rPr>
              <a:t>	Safety of software development,</a:t>
            </a:r>
            <a:r>
              <a:rPr lang="en-US" dirty="0" smtClean="0">
                <a:latin typeface="Arial" panose="020B0604020202020204" pitchFamily="34" charset="0"/>
                <a:cs typeface="Arial" panose="020B0604020202020204" pitchFamily="34" charset="0"/>
              </a:rPr>
              <a:t> </a:t>
            </a:r>
            <a:r>
              <a:rPr lang="en-US" dirty="0" smtClean="0">
                <a:solidFill>
                  <a:schemeClr val="accent6">
                    <a:lumMod val="75000"/>
                  </a:schemeClr>
                </a:solidFill>
                <a:latin typeface="Arial" panose="020B0604020202020204" pitchFamily="34" charset="0"/>
                <a:cs typeface="Arial" panose="020B0604020202020204" pitchFamily="34" charset="0"/>
              </a:rPr>
              <a:t>Cybersecurity…</a:t>
            </a:r>
          </a:p>
          <a:p>
            <a:pPr lvl="1" indent="0">
              <a:lnSpc>
                <a:spcPct val="150000"/>
              </a:lnSpc>
            </a:pPr>
            <a:r>
              <a:rPr lang="en-US" dirty="0" smtClean="0">
                <a:solidFill>
                  <a:schemeClr val="accent6">
                    <a:lumMod val="75000"/>
                  </a:schemeClr>
                </a:solidFill>
                <a:latin typeface="Arial" panose="020B0604020202020204" pitchFamily="34" charset="0"/>
                <a:cs typeface="Arial" panose="020B0604020202020204" pitchFamily="34" charset="0"/>
              </a:rPr>
              <a:t>	Internet of things,</a:t>
            </a:r>
            <a:r>
              <a:rPr lang="en-US" dirty="0" smtClean="0">
                <a:latin typeface="Arial" panose="020B0604020202020204" pitchFamily="34" charset="0"/>
                <a:cs typeface="Arial" panose="020B0604020202020204" pitchFamily="34" charset="0"/>
              </a:rPr>
              <a:t> </a:t>
            </a:r>
            <a:r>
              <a:rPr lang="en-US" dirty="0" smtClean="0">
                <a:solidFill>
                  <a:schemeClr val="accent2">
                    <a:lumMod val="75000"/>
                  </a:schemeClr>
                </a:solidFill>
                <a:latin typeface="Arial" panose="020B0604020202020204" pitchFamily="34" charset="0"/>
                <a:cs typeface="Arial" panose="020B0604020202020204" pitchFamily="34" charset="0"/>
              </a:rPr>
              <a:t>internet of everywhere…</a:t>
            </a:r>
          </a:p>
          <a:p>
            <a:pPr marL="806527" lvl="1" indent="-285750">
              <a:buFont typeface="Wingdings" panose="05000000000000000000" pitchFamily="2" charset="2"/>
              <a:buChar char="ü"/>
            </a:pPr>
            <a:endParaRPr lang="en-US" sz="1800" dirty="0">
              <a:solidFill>
                <a:schemeClr val="accent6"/>
              </a:solidFill>
              <a:latin typeface="+mn-lt"/>
            </a:endParaRPr>
          </a:p>
          <a:p>
            <a:pPr lvl="1" indent="0"/>
            <a:endParaRPr lang="fr-FR" sz="1800" dirty="0" smtClean="0">
              <a:latin typeface="+mn-lt"/>
            </a:endParaRPr>
          </a:p>
        </p:txBody>
      </p:sp>
      <p:sp>
        <p:nvSpPr>
          <p:cNvPr id="4" name="ZoneTexte 3"/>
          <p:cNvSpPr txBox="1"/>
          <p:nvPr/>
        </p:nvSpPr>
        <p:spPr>
          <a:xfrm>
            <a:off x="6733332" y="6969976"/>
            <a:ext cx="286488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Research environment</a:t>
            </a:r>
            <a:endParaRPr lang="en-US" sz="1600" dirty="0">
              <a:solidFill>
                <a:schemeClr val="bg1"/>
              </a:solidFill>
            </a:endParaRPr>
          </a:p>
        </p:txBody>
      </p:sp>
      <p:graphicFrame>
        <p:nvGraphicFramePr>
          <p:cNvPr id="6" name="Diagramme 5"/>
          <p:cNvGraphicFramePr/>
          <p:nvPr>
            <p:extLst>
              <p:ext uri="{D42A27DB-BD31-4B8C-83A1-F6EECF244321}">
                <p14:modId xmlns:p14="http://schemas.microsoft.com/office/powerpoint/2010/main" val="367162716"/>
              </p:ext>
            </p:extLst>
          </p:nvPr>
        </p:nvGraphicFramePr>
        <p:xfrm>
          <a:off x="670915" y="2312033"/>
          <a:ext cx="7043330" cy="1219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a typeface="Arial" pitchFamily="-65" charset="0"/>
                <a:cs typeface="Arial" pitchFamily="-65" charset="0"/>
              </a:rPr>
              <a:t>The french system</a:t>
            </a:r>
            <a:endParaRPr lang="fr-FR" dirty="0"/>
          </a:p>
        </p:txBody>
      </p:sp>
      <p:cxnSp>
        <p:nvCxnSpPr>
          <p:cNvPr id="10" name="Connecteur droit 9"/>
          <p:cNvCxnSpPr/>
          <p:nvPr/>
        </p:nvCxnSpPr>
        <p:spPr>
          <a:xfrm>
            <a:off x="5343524" y="3017545"/>
            <a:ext cx="1" cy="354951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2061556" y="2452324"/>
            <a:ext cx="1393330" cy="415498"/>
          </a:xfrm>
          <a:prstGeom prst="rect">
            <a:avLst/>
          </a:prstGeom>
          <a:noFill/>
        </p:spPr>
        <p:txBody>
          <a:bodyPr wrap="none" rtlCol="0">
            <a:spAutoFit/>
          </a:bodyPr>
          <a:lstStyle/>
          <a:p>
            <a:r>
              <a:rPr lang="en-US" b="1" dirty="0" smtClean="0"/>
              <a:t>Research</a:t>
            </a:r>
            <a:endParaRPr lang="en-US" b="1" dirty="0"/>
          </a:p>
        </p:txBody>
      </p:sp>
      <p:sp>
        <p:nvSpPr>
          <p:cNvPr id="12" name="ZoneTexte 11"/>
          <p:cNvSpPr txBox="1"/>
          <p:nvPr/>
        </p:nvSpPr>
        <p:spPr>
          <a:xfrm>
            <a:off x="7348451" y="2444081"/>
            <a:ext cx="1487908" cy="415498"/>
          </a:xfrm>
          <a:prstGeom prst="rect">
            <a:avLst/>
          </a:prstGeom>
          <a:noFill/>
        </p:spPr>
        <p:txBody>
          <a:bodyPr wrap="none" rtlCol="0">
            <a:spAutoFit/>
          </a:bodyPr>
          <a:lstStyle/>
          <a:p>
            <a:r>
              <a:rPr lang="en-US" b="1" dirty="0" smtClean="0"/>
              <a:t>Education</a:t>
            </a:r>
            <a:endParaRPr lang="en-US" b="1" dirty="0"/>
          </a:p>
        </p:txBody>
      </p:sp>
      <p:sp>
        <p:nvSpPr>
          <p:cNvPr id="15" name="Ellipse 14"/>
          <p:cNvSpPr/>
          <p:nvPr/>
        </p:nvSpPr>
        <p:spPr>
          <a:xfrm>
            <a:off x="931024" y="3067396"/>
            <a:ext cx="3341717"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Research laboratories</a:t>
            </a:r>
            <a:endParaRPr lang="en-US" b="1" dirty="0"/>
          </a:p>
        </p:txBody>
      </p:sp>
      <p:sp>
        <p:nvSpPr>
          <p:cNvPr id="16" name="Ellipse 15"/>
          <p:cNvSpPr/>
          <p:nvPr/>
        </p:nvSpPr>
        <p:spPr>
          <a:xfrm>
            <a:off x="6421546" y="3125585"/>
            <a:ext cx="3341717" cy="798022"/>
          </a:xfrm>
          <a:prstGeom prst="ellipse">
            <a:avLst/>
          </a:prstGeom>
          <a:solidFill>
            <a:schemeClr val="accent6"/>
          </a:solidFill>
          <a:ln>
            <a:solidFill>
              <a:srgbClr val="D1630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Faculty of Science and engineering</a:t>
            </a:r>
            <a:endParaRPr lang="en-US" b="1" dirty="0"/>
          </a:p>
        </p:txBody>
      </p:sp>
      <p:sp>
        <p:nvSpPr>
          <p:cNvPr id="17" name="Ellipse 16"/>
          <p:cNvSpPr/>
          <p:nvPr/>
        </p:nvSpPr>
        <p:spPr>
          <a:xfrm>
            <a:off x="3672666" y="5877097"/>
            <a:ext cx="3341717" cy="91440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Doctoral schools</a:t>
            </a:r>
            <a:endParaRPr lang="en-US" dirty="0"/>
          </a:p>
        </p:txBody>
      </p:sp>
      <p:sp>
        <p:nvSpPr>
          <p:cNvPr id="18" name="ZoneTexte 17"/>
          <p:cNvSpPr txBox="1"/>
          <p:nvPr/>
        </p:nvSpPr>
        <p:spPr>
          <a:xfrm>
            <a:off x="7014382" y="4198066"/>
            <a:ext cx="2471318" cy="1077218"/>
          </a:xfrm>
          <a:prstGeom prst="rect">
            <a:avLst/>
          </a:prstGeom>
          <a:noFill/>
        </p:spPr>
        <p:txBody>
          <a:bodyPr wrap="none" rtlCol="0">
            <a:spAutoFit/>
          </a:bodyPr>
          <a:lstStyle/>
          <a:p>
            <a:r>
              <a:rPr lang="en-US" sz="1600" b="1" u="sng" dirty="0" smtClean="0">
                <a:solidFill>
                  <a:srgbClr val="C55815"/>
                </a:solidFill>
              </a:rPr>
              <a:t>Teaching </a:t>
            </a:r>
            <a:r>
              <a:rPr lang="en-US" sz="1600" b="1" u="sng" dirty="0" err="1" smtClean="0">
                <a:solidFill>
                  <a:srgbClr val="C55815"/>
                </a:solidFill>
              </a:rPr>
              <a:t>departements</a:t>
            </a:r>
            <a:endParaRPr lang="en-US" sz="1600" b="1" u="sng" dirty="0" smtClean="0">
              <a:solidFill>
                <a:srgbClr val="C55815"/>
              </a:solidFill>
            </a:endParaRPr>
          </a:p>
          <a:p>
            <a:pPr marL="342900" indent="-342900">
              <a:buFont typeface="Arial" panose="020B0604020202020204" pitchFamily="34" charset="0"/>
              <a:buChar char="•"/>
            </a:pPr>
            <a:r>
              <a:rPr lang="en-US" sz="1600" dirty="0" smtClean="0">
                <a:solidFill>
                  <a:srgbClr val="C55815"/>
                </a:solidFill>
              </a:rPr>
              <a:t>Bachelors degrees</a:t>
            </a:r>
          </a:p>
          <a:p>
            <a:pPr marL="342900" indent="-342900">
              <a:buFont typeface="Arial" panose="020B0604020202020204" pitchFamily="34" charset="0"/>
              <a:buChar char="•"/>
            </a:pPr>
            <a:r>
              <a:rPr lang="en-US" sz="1600" dirty="0" smtClean="0">
                <a:solidFill>
                  <a:srgbClr val="C55815"/>
                </a:solidFill>
              </a:rPr>
              <a:t>Master degrees</a:t>
            </a:r>
          </a:p>
          <a:p>
            <a:r>
              <a:rPr lang="en-US" sz="1600" b="1" u="sng" dirty="0" smtClean="0">
                <a:solidFill>
                  <a:srgbClr val="C55815"/>
                </a:solidFill>
              </a:rPr>
              <a:t>Special institutes</a:t>
            </a:r>
            <a:endParaRPr lang="en-US" sz="1600" b="1" u="sng" dirty="0">
              <a:solidFill>
                <a:srgbClr val="C55815"/>
              </a:solidFill>
            </a:endParaRPr>
          </a:p>
        </p:txBody>
      </p:sp>
      <p:cxnSp>
        <p:nvCxnSpPr>
          <p:cNvPr id="20" name="Connecteur droit 19"/>
          <p:cNvCxnSpPr/>
          <p:nvPr/>
        </p:nvCxnSpPr>
        <p:spPr>
          <a:xfrm flipH="1">
            <a:off x="6996683" y="4247941"/>
            <a:ext cx="9633" cy="1010716"/>
          </a:xfrm>
          <a:prstGeom prst="line">
            <a:avLst/>
          </a:prstGeom>
          <a:ln>
            <a:solidFill>
              <a:srgbClr val="D16309"/>
            </a:solidFill>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a:stCxn id="15" idx="6"/>
          </p:cNvCxnSpPr>
          <p:nvPr/>
        </p:nvCxnSpPr>
        <p:spPr>
          <a:xfrm>
            <a:off x="4272741" y="3524596"/>
            <a:ext cx="2723942" cy="1337895"/>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a:stCxn id="15" idx="5"/>
            <a:endCxn id="17" idx="0"/>
          </p:cNvCxnSpPr>
          <p:nvPr/>
        </p:nvCxnSpPr>
        <p:spPr>
          <a:xfrm>
            <a:off x="3783358" y="3847885"/>
            <a:ext cx="1560167" cy="2029212"/>
          </a:xfrm>
          <a:prstGeom prst="straightConnector1">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6" name="Forme libre 25"/>
          <p:cNvSpPr/>
          <p:nvPr/>
        </p:nvSpPr>
        <p:spPr>
          <a:xfrm>
            <a:off x="4272742" y="3017545"/>
            <a:ext cx="2161309" cy="457175"/>
          </a:xfrm>
          <a:custGeom>
            <a:avLst/>
            <a:gdLst>
              <a:gd name="connsiteX0" fmla="*/ 0 w 2161309"/>
              <a:gd name="connsiteY0" fmla="*/ 457175 h 457175"/>
              <a:gd name="connsiteX1" fmla="*/ 665018 w 2161309"/>
              <a:gd name="connsiteY1" fmla="*/ 91415 h 457175"/>
              <a:gd name="connsiteX2" fmla="*/ 1213658 w 2161309"/>
              <a:gd name="connsiteY2" fmla="*/ 24913 h 457175"/>
              <a:gd name="connsiteX3" fmla="*/ 2161309 w 2161309"/>
              <a:gd name="connsiteY3" fmla="*/ 440550 h 457175"/>
            </a:gdLst>
            <a:ahLst/>
            <a:cxnLst>
              <a:cxn ang="0">
                <a:pos x="connsiteX0" y="connsiteY0"/>
              </a:cxn>
              <a:cxn ang="0">
                <a:pos x="connsiteX1" y="connsiteY1"/>
              </a:cxn>
              <a:cxn ang="0">
                <a:pos x="connsiteX2" y="connsiteY2"/>
              </a:cxn>
              <a:cxn ang="0">
                <a:pos x="connsiteX3" y="connsiteY3"/>
              </a:cxn>
            </a:cxnLst>
            <a:rect l="l" t="t" r="r" b="b"/>
            <a:pathLst>
              <a:path w="2161309" h="457175">
                <a:moveTo>
                  <a:pt x="0" y="457175"/>
                </a:moveTo>
                <a:cubicBezTo>
                  <a:pt x="231371" y="310317"/>
                  <a:pt x="462742" y="163459"/>
                  <a:pt x="665018" y="91415"/>
                </a:cubicBezTo>
                <a:cubicBezTo>
                  <a:pt x="867294" y="19371"/>
                  <a:pt x="964276" y="-33276"/>
                  <a:pt x="1213658" y="24913"/>
                </a:cubicBezTo>
                <a:cubicBezTo>
                  <a:pt x="1463040" y="83102"/>
                  <a:pt x="1812174" y="261826"/>
                  <a:pt x="2161309" y="440550"/>
                </a:cubicBezTo>
              </a:path>
            </a:pathLst>
          </a:custGeom>
          <a:noFill/>
          <a:ln w="28575">
            <a:headEnd type="arrow"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Ellipse 27"/>
          <p:cNvSpPr/>
          <p:nvPr/>
        </p:nvSpPr>
        <p:spPr>
          <a:xfrm>
            <a:off x="4321059" y="2441819"/>
            <a:ext cx="2044931" cy="683766"/>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Teachers - researchers</a:t>
            </a:r>
            <a:endParaRPr lang="en-US" sz="2000" b="1" dirty="0"/>
          </a:p>
        </p:txBody>
      </p:sp>
      <p:sp>
        <p:nvSpPr>
          <p:cNvPr id="29" name="ZoneTexte 28"/>
          <p:cNvSpPr txBox="1"/>
          <p:nvPr/>
        </p:nvSpPr>
        <p:spPr>
          <a:xfrm>
            <a:off x="7281950" y="6966597"/>
            <a:ext cx="2304605"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Topics of the FSI</a:t>
            </a:r>
            <a:endParaRPr lang="en-US" sz="1600" dirty="0">
              <a:solidFill>
                <a:schemeClr val="bg1"/>
              </a:solidFill>
            </a:endParaRPr>
          </a:p>
        </p:txBody>
      </p:sp>
    </p:spTree>
    <p:extLst>
      <p:ext uri="{BB962C8B-B14F-4D97-AF65-F5344CB8AC3E}">
        <p14:creationId xmlns:p14="http://schemas.microsoft.com/office/powerpoint/2010/main" val="1860412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cs typeface="Arial" pitchFamily="-65" charset="0"/>
              </a:rPr>
              <a:t>The research environment</a:t>
            </a:r>
            <a:endParaRPr lang="fr-FR" dirty="0"/>
          </a:p>
        </p:txBody>
      </p:sp>
      <p:sp>
        <p:nvSpPr>
          <p:cNvPr id="3" name="ZoneTexte 2"/>
          <p:cNvSpPr txBox="1"/>
          <p:nvPr/>
        </p:nvSpPr>
        <p:spPr>
          <a:xfrm>
            <a:off x="282366" y="3402334"/>
            <a:ext cx="10215723" cy="3762568"/>
          </a:xfrm>
          <a:prstGeom prst="rect">
            <a:avLst/>
          </a:prstGeom>
          <a:noFill/>
        </p:spPr>
        <p:txBody>
          <a:bodyPr wrap="square" rtlCol="0">
            <a:spAutoFit/>
          </a:bodyPr>
          <a:lstStyle/>
          <a:p>
            <a:pPr>
              <a:lnSpc>
                <a:spcPct val="150000"/>
              </a:lnSpc>
              <a:spcAft>
                <a:spcPts val="0"/>
              </a:spcAft>
            </a:pPr>
            <a:r>
              <a:rPr lang="en-US" sz="2000" dirty="0" smtClean="0">
                <a:solidFill>
                  <a:schemeClr val="accent2"/>
                </a:solidFill>
                <a:latin typeface="Arial" panose="020B0604020202020204" pitchFamily="34" charset="0"/>
                <a:cs typeface="Arial" panose="020B0604020202020204" pitchFamily="34" charset="0"/>
                <a:sym typeface="Wingdings"/>
              </a:rPr>
              <a:t> </a:t>
            </a:r>
            <a:r>
              <a:rPr lang="en-US" dirty="0" smtClean="0">
                <a:solidFill>
                  <a:schemeClr val="accent6">
                    <a:lumMod val="75000"/>
                  </a:schemeClr>
                </a:solidFill>
                <a:latin typeface="Arial" panose="020B0604020202020204" pitchFamily="34" charset="0"/>
                <a:cs typeface="Arial" panose="020B0604020202020204" pitchFamily="34" charset="0"/>
              </a:rPr>
              <a:t>Research laboratories : </a:t>
            </a:r>
            <a:r>
              <a:rPr lang="en-US" dirty="0" smtClean="0">
                <a:latin typeface="Arial" panose="020B0604020202020204" pitchFamily="34" charset="0"/>
                <a:cs typeface="Arial" panose="020B0604020202020204" pitchFamily="34" charset="0"/>
              </a:rPr>
              <a:t>IRIT, LAAS, IMT…</a:t>
            </a:r>
          </a:p>
          <a:p>
            <a:pPr>
              <a:lnSpc>
                <a:spcPct val="150000"/>
              </a:lnSpc>
              <a:spcAft>
                <a:spcPts val="0"/>
              </a:spcAft>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err="1" smtClean="0">
                <a:solidFill>
                  <a:schemeClr val="accent6">
                    <a:lumMod val="75000"/>
                  </a:schemeClr>
                </a:solidFill>
                <a:latin typeface="Arial" panose="020B0604020202020204" pitchFamily="34" charset="0"/>
                <a:cs typeface="Arial" panose="020B0604020202020204" pitchFamily="34" charset="0"/>
              </a:rPr>
              <a:t>LabEx</a:t>
            </a:r>
            <a:r>
              <a:rPr lang="en-US" dirty="0" smtClean="0">
                <a:solidFill>
                  <a:schemeClr val="accent6">
                    <a:lumMod val="75000"/>
                  </a:schemeClr>
                </a:solidFill>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CIMI, AMIES, NEXT</a:t>
            </a:r>
          </a:p>
          <a:p>
            <a:pPr>
              <a:lnSpc>
                <a:spcPct val="150000"/>
              </a:lnSpc>
              <a:spcAft>
                <a:spcPts val="0"/>
              </a:spcAft>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solidFill>
                  <a:schemeClr val="accent6">
                    <a:lumMod val="75000"/>
                  </a:schemeClr>
                </a:solidFill>
                <a:latin typeface="Arial" panose="020B0604020202020204" pitchFamily="34" charset="0"/>
                <a:cs typeface="Arial" panose="020B0604020202020204" pitchFamily="34" charset="0"/>
              </a:rPr>
              <a:t>Competitiveness clusters : </a:t>
            </a:r>
            <a:r>
              <a:rPr lang="en-US" dirty="0" smtClean="0">
                <a:latin typeface="Arial" panose="020B0604020202020204" pitchFamily="34" charset="0"/>
                <a:cs typeface="Arial" panose="020B0604020202020204" pitchFamily="34" charset="0"/>
              </a:rPr>
              <a:t>Aerospace Valley, Cancer bio-health, </a:t>
            </a:r>
            <a:r>
              <a:rPr lang="en-US" dirty="0" err="1" smtClean="0">
                <a:latin typeface="Arial" panose="020B0604020202020204" pitchFamily="34" charset="0"/>
                <a:cs typeface="Arial" panose="020B0604020202020204" pitchFamily="34" charset="0"/>
              </a:rPr>
              <a:t>Agri</a:t>
            </a:r>
            <a:r>
              <a:rPr lang="en-US" dirty="0" smtClean="0">
                <a:latin typeface="Arial" panose="020B0604020202020204" pitchFamily="34" charset="0"/>
                <a:cs typeface="Arial" panose="020B0604020202020204" pitchFamily="34" charset="0"/>
              </a:rPr>
              <a:t>-Sud-Ouest Innovation</a:t>
            </a:r>
            <a:r>
              <a:rPr lang="en-US" baseline="-25000"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ASE-IRT St </a:t>
            </a:r>
            <a:r>
              <a:rPr lang="en-US" dirty="0" err="1" smtClean="0">
                <a:latin typeface="Arial" panose="020B0604020202020204" pitchFamily="34" charset="0"/>
                <a:cs typeface="Arial" panose="020B0604020202020204" pitchFamily="34" charset="0"/>
              </a:rPr>
              <a:t>Exupéry</a:t>
            </a:r>
            <a:endParaRPr lang="en-US" dirty="0">
              <a:latin typeface="Arial" panose="020B0604020202020204" pitchFamily="34" charset="0"/>
              <a:cs typeface="Arial" panose="020B0604020202020204" pitchFamily="34" charset="0"/>
            </a:endParaRPr>
          </a:p>
          <a:p>
            <a:pPr>
              <a:lnSpc>
                <a:spcPct val="150000"/>
              </a:lnSpc>
              <a:spcAft>
                <a:spcPts val="0"/>
              </a:spcAft>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Collaboration in </a:t>
            </a:r>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uropean and international projects</a:t>
            </a:r>
          </a:p>
          <a:p>
            <a:pPr>
              <a:lnSpc>
                <a:spcPct val="150000"/>
              </a:lnSpc>
              <a:spcAft>
                <a:spcPts val="0"/>
              </a:spcAft>
            </a:pPr>
            <a:r>
              <a:rPr lang="en-US" dirty="0" smtClean="0">
                <a:solidFill>
                  <a:schemeClr val="accent2"/>
                </a:solidFill>
                <a:latin typeface="Arial" panose="020B0604020202020204" pitchFamily="34" charset="0"/>
                <a:cs typeface="Arial" panose="020B0604020202020204" pitchFamily="34" charset="0"/>
                <a:sym typeface="Wingdings"/>
              </a:rPr>
              <a:t> </a:t>
            </a:r>
            <a:r>
              <a:rPr lang="en-US" dirty="0" smtClean="0">
                <a:latin typeface="Arial" panose="020B0604020202020204" pitchFamily="34" charset="0"/>
                <a:cs typeface="Arial" panose="020B0604020202020204" pitchFamily="34" charset="0"/>
              </a:rPr>
              <a:t>Partnership with </a:t>
            </a:r>
            <a:r>
              <a:rPr lang="en-US" dirty="0">
                <a:latin typeface="Arial" panose="020B0604020202020204" pitchFamily="34" charset="0"/>
                <a:cs typeface="Arial" panose="020B0604020202020204" pitchFamily="34" charset="0"/>
              </a:rPr>
              <a:t>Airbus, Thales, CNES</a:t>
            </a:r>
            <a:r>
              <a:rPr lang="en-US" dirty="0" smtClean="0">
                <a:latin typeface="Arial" panose="020B0604020202020204" pitchFamily="34" charset="0"/>
                <a:cs typeface="Arial" panose="020B0604020202020204" pitchFamily="34" charset="0"/>
              </a:rPr>
              <a:t>, CEA,  EDF, KLM, SAS, several </a:t>
            </a:r>
            <a:r>
              <a:rPr lang="en-US" dirty="0">
                <a:latin typeface="Arial" panose="020B0604020202020204" pitchFamily="34" charset="0"/>
                <a:cs typeface="Arial" panose="020B0604020202020204" pitchFamily="34" charset="0"/>
              </a:rPr>
              <a:t>research and development SME from Toulouse and </a:t>
            </a:r>
            <a:r>
              <a:rPr lang="en-US" dirty="0" smtClean="0">
                <a:latin typeface="Arial" panose="020B0604020202020204" pitchFamily="34" charset="0"/>
                <a:cs typeface="Arial" panose="020B0604020202020204" pitchFamily="34" charset="0"/>
              </a:rPr>
              <a:t>surrounding area…</a:t>
            </a:r>
            <a:endParaRPr lang="fr-FR" dirty="0">
              <a:latin typeface="Arial" panose="020B0604020202020204" pitchFamily="34" charset="0"/>
              <a:cs typeface="Arial" panose="020B0604020202020204" pitchFamily="34" charset="0"/>
            </a:endParaRPr>
          </a:p>
          <a:p>
            <a:pPr lvl="1" indent="0"/>
            <a:endParaRPr lang="fr-FR" sz="1800" dirty="0" smtClean="0">
              <a:latin typeface="+mn-lt"/>
            </a:endParaRPr>
          </a:p>
        </p:txBody>
      </p:sp>
      <p:graphicFrame>
        <p:nvGraphicFramePr>
          <p:cNvPr id="6" name="Diagramme 5"/>
          <p:cNvGraphicFramePr/>
          <p:nvPr>
            <p:extLst>
              <p:ext uri="{D42A27DB-BD31-4B8C-83A1-F6EECF244321}">
                <p14:modId xmlns:p14="http://schemas.microsoft.com/office/powerpoint/2010/main" val="922626526"/>
              </p:ext>
            </p:extLst>
          </p:nvPr>
        </p:nvGraphicFramePr>
        <p:xfrm>
          <a:off x="670915" y="2312033"/>
          <a:ext cx="7043330" cy="1219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cs typeface="Arial" pitchFamily="-65" charset="0"/>
              </a:rPr>
              <a:t>The </a:t>
            </a:r>
            <a:r>
              <a:rPr lang="fr-FR" dirty="0" err="1" smtClean="0">
                <a:ea typeface="Arial" pitchFamily="-65" charset="0"/>
                <a:cs typeface="Arial" pitchFamily="-65" charset="0"/>
              </a:rPr>
              <a:t>concerned</a:t>
            </a:r>
            <a:r>
              <a:rPr lang="fr-FR" dirty="0" smtClean="0">
                <a:ea typeface="Arial" pitchFamily="-65" charset="0"/>
                <a:cs typeface="Arial" pitchFamily="-65" charset="0"/>
              </a:rPr>
              <a:t> masters</a:t>
            </a:r>
            <a:endParaRPr lang="fr-FR" dirty="0"/>
          </a:p>
        </p:txBody>
      </p:sp>
      <p:sp>
        <p:nvSpPr>
          <p:cNvPr id="3" name="ZoneTexte 2"/>
          <p:cNvSpPr txBox="1"/>
          <p:nvPr/>
        </p:nvSpPr>
        <p:spPr>
          <a:xfrm>
            <a:off x="289249" y="3610357"/>
            <a:ext cx="10248322" cy="2416046"/>
          </a:xfrm>
          <a:prstGeom prst="rect">
            <a:avLst/>
          </a:prstGeom>
          <a:noFill/>
        </p:spPr>
        <p:txBody>
          <a:bodyPr wrap="square" rtlCol="0">
            <a:spAutoFit/>
          </a:bodyPr>
          <a:lstStyle/>
          <a:p>
            <a:pPr>
              <a:spcAft>
                <a:spcPts val="0"/>
              </a:spcAft>
            </a:pPr>
            <a:r>
              <a:rPr lang="fr-FR" dirty="0" smtClean="0">
                <a:solidFill>
                  <a:schemeClr val="accent2"/>
                </a:solidFill>
                <a:latin typeface="Arial" panose="020B0604020202020204" pitchFamily="34" charset="0"/>
                <a:cs typeface="Arial" panose="020B0604020202020204" pitchFamily="34" charset="0"/>
                <a:sym typeface="Wingdings"/>
              </a:rPr>
              <a:t> </a:t>
            </a:r>
            <a:r>
              <a:rPr lang="fr-FR" dirty="0" smtClean="0">
                <a:latin typeface="Arial" panose="020B0604020202020204" pitchFamily="34" charset="0"/>
                <a:cs typeface="Arial" panose="020B0604020202020204" pitchFamily="34" charset="0"/>
              </a:rPr>
              <a:t>Electronics, </a:t>
            </a:r>
            <a:r>
              <a:rPr lang="fr-FR" dirty="0" err="1" smtClean="0">
                <a:latin typeface="Arial" panose="020B0604020202020204" pitchFamily="34" charset="0"/>
                <a:cs typeface="Arial" panose="020B0604020202020204" pitchFamily="34" charset="0"/>
              </a:rPr>
              <a:t>Electrical</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energy</a:t>
            </a:r>
            <a:r>
              <a:rPr lang="fr-FR" dirty="0" smtClean="0">
                <a:latin typeface="Arial" panose="020B0604020202020204" pitchFamily="34" charset="0"/>
                <a:cs typeface="Arial" panose="020B0604020202020204" pitchFamily="34" charset="0"/>
              </a:rPr>
              <a:t>, </a:t>
            </a:r>
            <a:r>
              <a:rPr lang="fr-FR" dirty="0" err="1" smtClean="0">
                <a:latin typeface="Arial" panose="020B0604020202020204" pitchFamily="34" charset="0"/>
                <a:cs typeface="Arial" panose="020B0604020202020204" pitchFamily="34" charset="0"/>
              </a:rPr>
              <a:t>Automatic</a:t>
            </a:r>
            <a:r>
              <a:rPr lang="fr-FR" dirty="0" smtClean="0">
                <a:latin typeface="Arial" panose="020B0604020202020204" pitchFamily="34" charset="0"/>
                <a:cs typeface="Arial" panose="020B0604020202020204" pitchFamily="34" charset="0"/>
              </a:rPr>
              <a:t> control</a:t>
            </a:r>
          </a:p>
          <a:p>
            <a:pPr>
              <a:spcBef>
                <a:spcPts val="600"/>
              </a:spcBef>
              <a:spcAft>
                <a:spcPts val="0"/>
              </a:spcAft>
            </a:pPr>
            <a:r>
              <a:rPr lang="fr-FR" dirty="0" smtClean="0">
                <a:solidFill>
                  <a:schemeClr val="accent2"/>
                </a:solidFill>
                <a:latin typeface="Arial" panose="020B0604020202020204" pitchFamily="34" charset="0"/>
                <a:cs typeface="Arial" panose="020B0604020202020204" pitchFamily="34" charset="0"/>
                <a:sym typeface="Wingdings"/>
              </a:rPr>
              <a:t> </a:t>
            </a:r>
            <a:r>
              <a:rPr lang="fr-FR" dirty="0" smtClean="0">
                <a:latin typeface="Arial" panose="020B0604020202020204" pitchFamily="34" charset="0"/>
                <a:cs typeface="Arial" panose="020B0604020202020204" pitchFamily="34" charset="0"/>
              </a:rPr>
              <a:t>Computer Science</a:t>
            </a:r>
          </a:p>
          <a:p>
            <a:pPr>
              <a:spcBef>
                <a:spcPts val="600"/>
              </a:spcBef>
              <a:spcAft>
                <a:spcPts val="600"/>
              </a:spcAft>
            </a:pPr>
            <a:r>
              <a:rPr lang="fr-FR" dirty="0" smtClean="0">
                <a:solidFill>
                  <a:schemeClr val="accent2"/>
                </a:solidFill>
                <a:latin typeface="Arial" panose="020B0604020202020204" pitchFamily="34" charset="0"/>
                <a:cs typeface="Arial" panose="020B0604020202020204" pitchFamily="34" charset="0"/>
                <a:sym typeface="Wingdings"/>
              </a:rPr>
              <a:t> </a:t>
            </a:r>
            <a:r>
              <a:rPr lang="fr-FR" dirty="0" err="1" smtClean="0">
                <a:latin typeface="Arial" panose="020B0604020202020204" pitchFamily="34" charset="0"/>
                <a:cs typeface="Arial" panose="020B0604020202020204" pitchFamily="34" charset="0"/>
              </a:rPr>
              <a:t>Mathematics</a:t>
            </a:r>
            <a:r>
              <a:rPr lang="fr-FR" dirty="0" smtClean="0">
                <a:latin typeface="Arial" panose="020B0604020202020204" pitchFamily="34" charset="0"/>
                <a:cs typeface="Arial" panose="020B0604020202020204" pitchFamily="34" charset="0"/>
              </a:rPr>
              <a:t> and applications</a:t>
            </a:r>
            <a:endParaRPr lang="fr-FR" dirty="0">
              <a:latin typeface="Arial" panose="020B0604020202020204" pitchFamily="34" charset="0"/>
              <a:cs typeface="Arial" panose="020B0604020202020204" pitchFamily="34" charset="0"/>
            </a:endParaRPr>
          </a:p>
          <a:p>
            <a:pPr>
              <a:spcAft>
                <a:spcPts val="600"/>
              </a:spcAft>
            </a:pPr>
            <a:r>
              <a:rPr lang="fr-FR" dirty="0" smtClean="0">
                <a:solidFill>
                  <a:schemeClr val="accent2"/>
                </a:solidFill>
                <a:latin typeface="Arial" panose="020B0604020202020204" pitchFamily="34" charset="0"/>
                <a:cs typeface="Arial" panose="020B0604020202020204" pitchFamily="34" charset="0"/>
                <a:sym typeface="Wingdings"/>
              </a:rPr>
              <a:t> </a:t>
            </a:r>
            <a:r>
              <a:rPr lang="fr-FR" dirty="0" smtClean="0">
                <a:latin typeface="Arial" panose="020B0604020202020204" pitchFamily="34" charset="0"/>
                <a:cs typeface="Arial" panose="020B0604020202020204" pitchFamily="34" charset="0"/>
              </a:rPr>
              <a:t>Networking and </a:t>
            </a:r>
            <a:r>
              <a:rPr lang="fr-FR" dirty="0" err="1" smtClean="0">
                <a:latin typeface="Arial" panose="020B0604020202020204" pitchFamily="34" charset="0"/>
                <a:cs typeface="Arial" panose="020B0604020202020204" pitchFamily="34" charset="0"/>
              </a:rPr>
              <a:t>Telecommunications</a:t>
            </a:r>
            <a:endParaRPr lang="fr-FR" dirty="0">
              <a:latin typeface="Arial" panose="020B0604020202020204" pitchFamily="34" charset="0"/>
              <a:cs typeface="Arial" panose="020B0604020202020204" pitchFamily="34" charset="0"/>
            </a:endParaRPr>
          </a:p>
          <a:p>
            <a:pPr>
              <a:spcAft>
                <a:spcPts val="600"/>
              </a:spcAft>
            </a:pPr>
            <a:r>
              <a:rPr lang="fr-FR" dirty="0" smtClean="0">
                <a:solidFill>
                  <a:schemeClr val="accent2"/>
                </a:solidFill>
                <a:latin typeface="Arial" panose="020B0604020202020204" pitchFamily="34" charset="0"/>
                <a:cs typeface="Arial" panose="020B0604020202020204" pitchFamily="34" charset="0"/>
                <a:sym typeface="Wingdings"/>
              </a:rPr>
              <a:t> </a:t>
            </a:r>
            <a:r>
              <a:rPr lang="fr-FR" dirty="0" err="1" smtClean="0">
                <a:latin typeface="Arial" panose="020B0604020202020204" pitchFamily="34" charset="0"/>
                <a:cs typeface="Arial" panose="020B0604020202020204" pitchFamily="34" charset="0"/>
              </a:rPr>
              <a:t>Telecommunications</a:t>
            </a:r>
            <a:r>
              <a:rPr lang="fr-FR" dirty="0" smtClean="0">
                <a:latin typeface="Arial" panose="020B0604020202020204" pitchFamily="34" charset="0"/>
                <a:cs typeface="Arial" panose="020B0604020202020204" pitchFamily="34" charset="0"/>
              </a:rPr>
              <a:t> and IT networks</a:t>
            </a:r>
          </a:p>
          <a:p>
            <a:pPr>
              <a:spcAft>
                <a:spcPts val="600"/>
              </a:spcAft>
            </a:pPr>
            <a:r>
              <a:rPr lang="fr-FR" dirty="0" smtClean="0">
                <a:solidFill>
                  <a:schemeClr val="accent2"/>
                </a:solidFill>
                <a:latin typeface="Arial" panose="020B0604020202020204" pitchFamily="34" charset="0"/>
                <a:cs typeface="Arial" panose="020B0604020202020204" pitchFamily="34" charset="0"/>
                <a:sym typeface="Wingdings"/>
              </a:rPr>
              <a:t> </a:t>
            </a:r>
            <a:r>
              <a:rPr lang="fr-FR" dirty="0" err="1" smtClean="0">
                <a:latin typeface="Arial" panose="020B0604020202020204" pitchFamily="34" charset="0"/>
                <a:cs typeface="Arial" panose="020B0604020202020204" pitchFamily="34" charset="0"/>
              </a:rPr>
              <a:t>Robotics</a:t>
            </a:r>
            <a:r>
              <a:rPr lang="fr-FR" dirty="0" smtClean="0">
                <a:latin typeface="Arial" panose="020B0604020202020204" pitchFamily="34" charset="0"/>
                <a:cs typeface="Arial" panose="020B0604020202020204" pitchFamily="34" charset="0"/>
              </a:rPr>
              <a:t> and Interactive </a:t>
            </a:r>
            <a:r>
              <a:rPr lang="fr-FR" dirty="0" err="1" smtClean="0">
                <a:latin typeface="Arial" panose="020B0604020202020204" pitchFamily="34" charset="0"/>
                <a:cs typeface="Arial" panose="020B0604020202020204" pitchFamily="34" charset="0"/>
              </a:rPr>
              <a:t>Systems</a:t>
            </a:r>
            <a:endParaRPr lang="fr-FR" dirty="0">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7154" y="3472854"/>
            <a:ext cx="3446238" cy="2285304"/>
          </a:xfrm>
          <a:prstGeom prst="rect">
            <a:avLst/>
          </a:prstGeom>
        </p:spPr>
      </p:pic>
      <p:sp>
        <p:nvSpPr>
          <p:cNvPr id="5" name="ZoneTexte 4"/>
          <p:cNvSpPr txBox="1"/>
          <p:nvPr/>
        </p:nvSpPr>
        <p:spPr>
          <a:xfrm>
            <a:off x="6430028" y="5758158"/>
            <a:ext cx="4142792" cy="923330"/>
          </a:xfrm>
          <a:prstGeom prst="rect">
            <a:avLst/>
          </a:prstGeom>
          <a:noFill/>
        </p:spPr>
        <p:txBody>
          <a:bodyPr wrap="square" rtlCol="0">
            <a:spAutoFit/>
          </a:bodyPr>
          <a:lstStyle/>
          <a:p>
            <a:r>
              <a:rPr lang="fr-FR" sz="1800" dirty="0" smtClean="0">
                <a:solidFill>
                  <a:schemeClr val="accent6"/>
                </a:solidFill>
              </a:rPr>
              <a:t>Spencer robot </a:t>
            </a:r>
            <a:r>
              <a:rPr lang="fr-FR" sz="1800" dirty="0" err="1" smtClean="0">
                <a:solidFill>
                  <a:schemeClr val="accent6"/>
                </a:solidFill>
              </a:rPr>
              <a:t>completed</a:t>
            </a:r>
            <a:r>
              <a:rPr lang="fr-FR" sz="1800" dirty="0" smtClean="0">
                <a:solidFill>
                  <a:schemeClr val="accent6"/>
                </a:solidFill>
              </a:rPr>
              <a:t> tests </a:t>
            </a:r>
            <a:r>
              <a:rPr lang="fr-FR" sz="1800" dirty="0" err="1" smtClean="0">
                <a:solidFill>
                  <a:schemeClr val="accent6"/>
                </a:solidFill>
              </a:rPr>
              <a:t>guiding</a:t>
            </a:r>
            <a:r>
              <a:rPr lang="fr-FR" sz="1800" dirty="0" smtClean="0">
                <a:solidFill>
                  <a:schemeClr val="accent6"/>
                </a:solidFill>
              </a:rPr>
              <a:t> KLM </a:t>
            </a:r>
            <a:r>
              <a:rPr lang="fr-FR" sz="1800" dirty="0" err="1" smtClean="0">
                <a:solidFill>
                  <a:schemeClr val="accent6"/>
                </a:solidFill>
              </a:rPr>
              <a:t>passengers</a:t>
            </a:r>
            <a:r>
              <a:rPr lang="fr-FR" sz="1800" dirty="0" smtClean="0">
                <a:solidFill>
                  <a:schemeClr val="accent6"/>
                </a:solidFill>
              </a:rPr>
              <a:t> at Schiphol.</a:t>
            </a:r>
          </a:p>
          <a:p>
            <a:r>
              <a:rPr lang="fr-FR" sz="1800" dirty="0" smtClean="0"/>
              <a:t>The LAAS </a:t>
            </a:r>
            <a:r>
              <a:rPr lang="fr-FR" sz="1800" dirty="0" err="1" smtClean="0"/>
              <a:t>partner</a:t>
            </a:r>
            <a:r>
              <a:rPr lang="fr-FR" sz="1800" dirty="0" smtClean="0"/>
              <a:t> of </a:t>
            </a:r>
            <a:r>
              <a:rPr lang="fr-FR" sz="1800" dirty="0" err="1" smtClean="0"/>
              <a:t>this</a:t>
            </a:r>
            <a:r>
              <a:rPr lang="fr-FR" sz="1800" dirty="0" smtClean="0"/>
              <a:t> </a:t>
            </a:r>
            <a:r>
              <a:rPr lang="fr-FR" sz="1800" dirty="0" err="1" smtClean="0"/>
              <a:t>project</a:t>
            </a:r>
            <a:r>
              <a:rPr lang="fr-FR" sz="1800" dirty="0" smtClean="0"/>
              <a:t>.</a:t>
            </a:r>
            <a:endParaRPr lang="fr-FR" sz="1800" dirty="0"/>
          </a:p>
        </p:txBody>
      </p:sp>
      <p:graphicFrame>
        <p:nvGraphicFramePr>
          <p:cNvPr id="8" name="Diagramme 7"/>
          <p:cNvGraphicFramePr/>
          <p:nvPr>
            <p:extLst>
              <p:ext uri="{D42A27DB-BD31-4B8C-83A1-F6EECF244321}">
                <p14:modId xmlns:p14="http://schemas.microsoft.com/office/powerpoint/2010/main" val="1961091117"/>
              </p:ext>
            </p:extLst>
          </p:nvPr>
        </p:nvGraphicFramePr>
        <p:xfrm>
          <a:off x="670915" y="2312033"/>
          <a:ext cx="7043330" cy="12199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ZoneTexte 8"/>
          <p:cNvSpPr txBox="1"/>
          <p:nvPr/>
        </p:nvSpPr>
        <p:spPr>
          <a:xfrm>
            <a:off x="7530645" y="6973887"/>
            <a:ext cx="194155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Energy topic</a:t>
            </a:r>
            <a:endParaRPr lang="en-US" sz="1600" dirty="0">
              <a:solidFill>
                <a:schemeClr val="bg1"/>
              </a:solidFill>
            </a:endParaRPr>
          </a:p>
        </p:txBody>
      </p:sp>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cs typeface="Arial" pitchFamily="-65" charset="0"/>
              </a:rPr>
              <a:t>The research environment</a:t>
            </a:r>
            <a:endParaRPr lang="fr-FR" dirty="0"/>
          </a:p>
        </p:txBody>
      </p:sp>
      <p:sp>
        <p:nvSpPr>
          <p:cNvPr id="3" name="ZoneTexte 2"/>
          <p:cNvSpPr txBox="1"/>
          <p:nvPr/>
        </p:nvSpPr>
        <p:spPr>
          <a:xfrm>
            <a:off x="374730" y="3827266"/>
            <a:ext cx="10166467" cy="3485570"/>
          </a:xfrm>
          <a:prstGeom prst="rect">
            <a:avLst/>
          </a:prstGeom>
          <a:noFill/>
        </p:spPr>
        <p:txBody>
          <a:bodyPr wrap="square" rtlCol="0">
            <a:spAutoFit/>
          </a:bodyPr>
          <a:lstStyle/>
          <a:p>
            <a:pPr>
              <a:lnSpc>
                <a:spcPct val="150000"/>
              </a:lnSpc>
            </a:pPr>
            <a:r>
              <a:rPr lang="fr-FR" sz="2000" dirty="0" smtClean="0">
                <a:solidFill>
                  <a:schemeClr val="accent2"/>
                </a:solidFill>
                <a:sym typeface="Wingdings"/>
              </a:rPr>
              <a:t> </a:t>
            </a:r>
            <a:r>
              <a:rPr lang="fr-FR" dirty="0" err="1" smtClean="0">
                <a:solidFill>
                  <a:schemeClr val="accent6">
                    <a:lumMod val="75000"/>
                  </a:schemeClr>
                </a:solidFill>
              </a:rPr>
              <a:t>Competitiveness</a:t>
            </a:r>
            <a:r>
              <a:rPr lang="fr-FR" dirty="0" smtClean="0">
                <a:solidFill>
                  <a:schemeClr val="accent6">
                    <a:lumMod val="75000"/>
                  </a:schemeClr>
                </a:solidFill>
              </a:rPr>
              <a:t> cluster :  </a:t>
            </a:r>
            <a:r>
              <a:rPr lang="fr-FR" dirty="0" smtClean="0"/>
              <a:t>DERBI (80 </a:t>
            </a:r>
            <a:r>
              <a:rPr lang="fr-FR" dirty="0" err="1" smtClean="0"/>
              <a:t>companies</a:t>
            </a:r>
            <a:r>
              <a:rPr lang="fr-FR" dirty="0" smtClean="0"/>
              <a:t>, 20 </a:t>
            </a:r>
            <a:r>
              <a:rPr lang="fr-FR" dirty="0" err="1"/>
              <a:t>r</a:t>
            </a:r>
            <a:r>
              <a:rPr lang="fr-FR" dirty="0" err="1" smtClean="0"/>
              <a:t>esearch</a:t>
            </a:r>
            <a:r>
              <a:rPr lang="fr-FR" dirty="0" smtClean="0"/>
              <a:t> </a:t>
            </a:r>
            <a:r>
              <a:rPr lang="fr-FR" dirty="0" err="1" smtClean="0"/>
              <a:t>laboratories</a:t>
            </a:r>
            <a:r>
              <a:rPr lang="fr-FR" dirty="0" smtClean="0"/>
              <a:t>)</a:t>
            </a:r>
          </a:p>
          <a:p>
            <a:pPr>
              <a:lnSpc>
                <a:spcPct val="150000"/>
              </a:lnSpc>
            </a:pPr>
            <a:r>
              <a:rPr lang="fr-FR" dirty="0" smtClean="0">
                <a:solidFill>
                  <a:schemeClr val="accent2"/>
                </a:solidFill>
                <a:sym typeface="Wingdings"/>
              </a:rPr>
              <a:t> </a:t>
            </a:r>
            <a:r>
              <a:rPr lang="fr-FR" dirty="0" err="1" smtClean="0">
                <a:solidFill>
                  <a:schemeClr val="accent6">
                    <a:lumMod val="75000"/>
                  </a:schemeClr>
                </a:solidFill>
              </a:rPr>
              <a:t>Laboratories</a:t>
            </a:r>
            <a:r>
              <a:rPr lang="fr-FR" dirty="0" smtClean="0">
                <a:solidFill>
                  <a:schemeClr val="accent6">
                    <a:lumMod val="75000"/>
                  </a:schemeClr>
                </a:solidFill>
              </a:rPr>
              <a:t> </a:t>
            </a:r>
            <a:r>
              <a:rPr lang="fr-FR" dirty="0" err="1" smtClean="0">
                <a:solidFill>
                  <a:schemeClr val="accent6">
                    <a:lumMod val="75000"/>
                  </a:schemeClr>
                </a:solidFill>
              </a:rPr>
              <a:t>involved</a:t>
            </a:r>
            <a:r>
              <a:rPr lang="fr-FR" dirty="0" smtClean="0">
                <a:solidFill>
                  <a:schemeClr val="accent6">
                    <a:lumMod val="75000"/>
                  </a:schemeClr>
                </a:solidFill>
              </a:rPr>
              <a:t> : </a:t>
            </a:r>
            <a:r>
              <a:rPr lang="fr-FR" dirty="0" smtClean="0"/>
              <a:t>IMFT</a:t>
            </a:r>
            <a:r>
              <a:rPr lang="fr-FR" dirty="0"/>
              <a:t>, </a:t>
            </a:r>
            <a:r>
              <a:rPr lang="fr-FR" dirty="0" smtClean="0"/>
              <a:t>LAPLACE, </a:t>
            </a:r>
            <a:r>
              <a:rPr lang="fr-FR" dirty="0"/>
              <a:t>IRSAMC (4 </a:t>
            </a:r>
            <a:r>
              <a:rPr lang="fr-FR" dirty="0" err="1"/>
              <a:t>research</a:t>
            </a:r>
            <a:r>
              <a:rPr lang="fr-FR" dirty="0"/>
              <a:t> </a:t>
            </a:r>
            <a:r>
              <a:rPr lang="fr-FR" dirty="0" err="1" smtClean="0"/>
              <a:t>laboratories</a:t>
            </a:r>
            <a:r>
              <a:rPr lang="fr-FR" dirty="0" smtClean="0"/>
              <a:t>), LAAS, CEMES, CIRIMAT…</a:t>
            </a:r>
            <a:endParaRPr lang="fr-FR" dirty="0"/>
          </a:p>
          <a:p>
            <a:pPr>
              <a:lnSpc>
                <a:spcPct val="150000"/>
              </a:lnSpc>
            </a:pPr>
            <a:r>
              <a:rPr lang="fr-FR" dirty="0" smtClean="0">
                <a:solidFill>
                  <a:schemeClr val="accent2"/>
                </a:solidFill>
                <a:sym typeface="Wingdings"/>
              </a:rPr>
              <a:t> </a:t>
            </a:r>
            <a:r>
              <a:rPr lang="fr-FR" dirty="0" err="1" smtClean="0">
                <a:solidFill>
                  <a:schemeClr val="accent6">
                    <a:lumMod val="75000"/>
                  </a:schemeClr>
                </a:solidFill>
              </a:rPr>
              <a:t>LabEx</a:t>
            </a:r>
            <a:r>
              <a:rPr lang="fr-FR" dirty="0" smtClean="0">
                <a:solidFill>
                  <a:schemeClr val="accent6">
                    <a:lumMod val="75000"/>
                  </a:schemeClr>
                </a:solidFill>
              </a:rPr>
              <a:t> : </a:t>
            </a:r>
            <a:r>
              <a:rPr lang="fr-FR" dirty="0" smtClean="0"/>
              <a:t>NEXT, GANEX</a:t>
            </a:r>
          </a:p>
          <a:p>
            <a:pPr>
              <a:lnSpc>
                <a:spcPct val="150000"/>
              </a:lnSpc>
            </a:pPr>
            <a:r>
              <a:rPr lang="fr-FR" dirty="0" smtClean="0">
                <a:solidFill>
                  <a:schemeClr val="accent2"/>
                </a:solidFill>
                <a:sym typeface="Wingdings"/>
              </a:rPr>
              <a:t> </a:t>
            </a:r>
            <a:r>
              <a:rPr lang="fr-FR" dirty="0" err="1" smtClean="0"/>
              <a:t>Partnership</a:t>
            </a:r>
            <a:r>
              <a:rPr lang="fr-FR" dirty="0" smtClean="0"/>
              <a:t> </a:t>
            </a:r>
            <a:r>
              <a:rPr lang="fr-FR" dirty="0" err="1" smtClean="0"/>
              <a:t>with</a:t>
            </a:r>
            <a:r>
              <a:rPr lang="fr-FR" dirty="0" smtClean="0"/>
              <a:t>  AREVA, CECAM, EDF R&amp;D, CEA, ONERA, ENGIE INEO, SAFT…</a:t>
            </a:r>
          </a:p>
          <a:p>
            <a:pPr>
              <a:lnSpc>
                <a:spcPct val="150000"/>
              </a:lnSpc>
            </a:pPr>
            <a:endParaRPr lang="fr-FR" dirty="0"/>
          </a:p>
        </p:txBody>
      </p:sp>
      <p:graphicFrame>
        <p:nvGraphicFramePr>
          <p:cNvPr id="5" name="Diagramme 4"/>
          <p:cNvGraphicFramePr/>
          <p:nvPr>
            <p:extLst>
              <p:ext uri="{D42A27DB-BD31-4B8C-83A1-F6EECF244321}">
                <p14:modId xmlns:p14="http://schemas.microsoft.com/office/powerpoint/2010/main" val="1760190849"/>
              </p:ext>
            </p:extLst>
          </p:nvPr>
        </p:nvGraphicFramePr>
        <p:xfrm>
          <a:off x="540287" y="2351315"/>
          <a:ext cx="7043330" cy="1116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cs typeface="Arial" pitchFamily="-65" charset="0"/>
              </a:rPr>
              <a:t>The </a:t>
            </a:r>
            <a:r>
              <a:rPr lang="fr-FR" dirty="0" err="1">
                <a:ea typeface="Arial" pitchFamily="-65" charset="0"/>
                <a:cs typeface="Arial" pitchFamily="-65" charset="0"/>
              </a:rPr>
              <a:t>concerned</a:t>
            </a:r>
            <a:r>
              <a:rPr lang="fr-FR" dirty="0">
                <a:ea typeface="Arial" pitchFamily="-65" charset="0"/>
                <a:cs typeface="Arial" pitchFamily="-65" charset="0"/>
              </a:rPr>
              <a:t> masters</a:t>
            </a:r>
            <a:endParaRPr lang="fr-FR" dirty="0"/>
          </a:p>
        </p:txBody>
      </p:sp>
      <p:sp>
        <p:nvSpPr>
          <p:cNvPr id="3" name="ZoneTexte 2"/>
          <p:cNvSpPr txBox="1"/>
          <p:nvPr/>
        </p:nvSpPr>
        <p:spPr>
          <a:xfrm>
            <a:off x="371168" y="2533617"/>
            <a:ext cx="9522357" cy="4131900"/>
          </a:xfrm>
          <a:prstGeom prst="rect">
            <a:avLst/>
          </a:prstGeom>
          <a:noFill/>
        </p:spPr>
        <p:txBody>
          <a:bodyPr wrap="square" rtlCol="0">
            <a:spAutoFit/>
          </a:bodyPr>
          <a:lstStyle/>
          <a:p>
            <a:endParaRPr lang="fr-FR" dirty="0" smtClean="0">
              <a:solidFill>
                <a:schemeClr val="accent6">
                  <a:lumMod val="75000"/>
                </a:schemeClr>
              </a:solidFill>
            </a:endParaRPr>
          </a:p>
          <a:p>
            <a:pPr>
              <a:lnSpc>
                <a:spcPct val="200000"/>
              </a:lnSpc>
            </a:pPr>
            <a:endParaRPr lang="fr-FR" smtClean="0">
              <a:solidFill>
                <a:schemeClr val="accent2"/>
              </a:solidFill>
              <a:sym typeface="Wingdings"/>
            </a:endParaRPr>
          </a:p>
          <a:p>
            <a:pPr>
              <a:lnSpc>
                <a:spcPct val="200000"/>
              </a:lnSpc>
            </a:pPr>
            <a:r>
              <a:rPr lang="fr-FR" smtClean="0">
                <a:solidFill>
                  <a:schemeClr val="accent2"/>
                </a:solidFill>
                <a:sym typeface="Wingdings"/>
              </a:rPr>
              <a:t> </a:t>
            </a:r>
            <a:r>
              <a:rPr lang="fr-FR" dirty="0" smtClean="0"/>
              <a:t>Electronics, </a:t>
            </a:r>
            <a:r>
              <a:rPr lang="fr-FR" dirty="0" err="1" smtClean="0"/>
              <a:t>Electrical</a:t>
            </a:r>
            <a:r>
              <a:rPr lang="fr-FR" dirty="0" smtClean="0"/>
              <a:t> </a:t>
            </a:r>
            <a:r>
              <a:rPr lang="fr-FR" dirty="0" err="1" smtClean="0"/>
              <a:t>energy</a:t>
            </a:r>
            <a:r>
              <a:rPr lang="fr-FR" dirty="0" smtClean="0"/>
              <a:t>, </a:t>
            </a:r>
            <a:r>
              <a:rPr lang="fr-FR" dirty="0" err="1" smtClean="0"/>
              <a:t>Automatic</a:t>
            </a:r>
            <a:r>
              <a:rPr lang="fr-FR" dirty="0" smtClean="0"/>
              <a:t> control</a:t>
            </a:r>
          </a:p>
          <a:p>
            <a:pPr>
              <a:lnSpc>
                <a:spcPct val="150000"/>
              </a:lnSpc>
            </a:pPr>
            <a:r>
              <a:rPr lang="fr-FR" dirty="0" smtClean="0">
                <a:solidFill>
                  <a:schemeClr val="accent2"/>
                </a:solidFill>
                <a:sym typeface="Wingdings"/>
              </a:rPr>
              <a:t> </a:t>
            </a:r>
            <a:r>
              <a:rPr lang="fr-FR" dirty="0" err="1" smtClean="0"/>
              <a:t>Energetics</a:t>
            </a:r>
            <a:r>
              <a:rPr lang="fr-FR" dirty="0" smtClean="0"/>
              <a:t>, </a:t>
            </a:r>
            <a:r>
              <a:rPr lang="fr-FR" dirty="0" err="1" smtClean="0"/>
              <a:t>thermic</a:t>
            </a:r>
            <a:endParaRPr lang="fr-FR" dirty="0"/>
          </a:p>
          <a:p>
            <a:pPr>
              <a:lnSpc>
                <a:spcPct val="150000"/>
              </a:lnSpc>
            </a:pPr>
            <a:r>
              <a:rPr lang="fr-FR" dirty="0" smtClean="0">
                <a:solidFill>
                  <a:schemeClr val="accent2"/>
                </a:solidFill>
                <a:sym typeface="Wingdings"/>
              </a:rPr>
              <a:t> </a:t>
            </a:r>
            <a:r>
              <a:rPr lang="fr-FR" dirty="0" err="1" smtClean="0"/>
              <a:t>Fundamental</a:t>
            </a:r>
            <a:r>
              <a:rPr lang="fr-FR" dirty="0" smtClean="0"/>
              <a:t> </a:t>
            </a:r>
            <a:r>
              <a:rPr lang="fr-FR" dirty="0" err="1" smtClean="0"/>
              <a:t>physics</a:t>
            </a:r>
            <a:r>
              <a:rPr lang="fr-FR" dirty="0" smtClean="0"/>
              <a:t> and applications</a:t>
            </a:r>
          </a:p>
          <a:p>
            <a:pPr>
              <a:lnSpc>
                <a:spcPct val="150000"/>
              </a:lnSpc>
            </a:pPr>
            <a:r>
              <a:rPr lang="fr-FR" dirty="0" smtClean="0">
                <a:solidFill>
                  <a:schemeClr val="accent2"/>
                </a:solidFill>
                <a:sym typeface="Wingdings"/>
              </a:rPr>
              <a:t> </a:t>
            </a:r>
            <a:r>
              <a:rPr lang="fr-FR" dirty="0" smtClean="0"/>
              <a:t>Chemical and </a:t>
            </a:r>
            <a:r>
              <a:rPr lang="fr-FR" dirty="0" err="1" smtClean="0"/>
              <a:t>biological</a:t>
            </a:r>
            <a:r>
              <a:rPr lang="fr-FR" dirty="0" smtClean="0"/>
              <a:t> </a:t>
            </a:r>
            <a:r>
              <a:rPr lang="fr-FR" dirty="0" err="1" smtClean="0"/>
              <a:t>process</a:t>
            </a:r>
            <a:r>
              <a:rPr lang="fr-FR" dirty="0" smtClean="0"/>
              <a:t> engineering</a:t>
            </a:r>
            <a:endParaRPr lang="fr-FR" dirty="0">
              <a:solidFill>
                <a:srgbClr val="002060"/>
              </a:solidFill>
            </a:endParaRPr>
          </a:p>
          <a:p>
            <a:pPr>
              <a:lnSpc>
                <a:spcPct val="150000"/>
              </a:lnSpc>
            </a:pPr>
            <a:r>
              <a:rPr lang="fr-FR" dirty="0" smtClean="0">
                <a:solidFill>
                  <a:schemeClr val="accent2"/>
                </a:solidFill>
                <a:sym typeface="Wingdings"/>
              </a:rPr>
              <a:t> </a:t>
            </a:r>
            <a:r>
              <a:rPr lang="fr-FR" dirty="0" err="1" smtClean="0"/>
              <a:t>Materials</a:t>
            </a:r>
            <a:r>
              <a:rPr lang="fr-FR" dirty="0" smtClean="0"/>
              <a:t> science</a:t>
            </a:r>
          </a:p>
          <a:p>
            <a:pPr lvl="1" indent="0">
              <a:lnSpc>
                <a:spcPct val="150000"/>
              </a:lnSpc>
            </a:pPr>
            <a:r>
              <a:rPr lang="fr-FR" dirty="0" smtClean="0"/>
              <a:t> </a:t>
            </a:r>
            <a:endParaRPr lang="fr-FR" dirty="0"/>
          </a:p>
        </p:txBody>
      </p:sp>
      <p:sp>
        <p:nvSpPr>
          <p:cNvPr id="4" name="ZoneTexte 3"/>
          <p:cNvSpPr txBox="1"/>
          <p:nvPr/>
        </p:nvSpPr>
        <p:spPr>
          <a:xfrm>
            <a:off x="6251170" y="6966597"/>
            <a:ext cx="3159006"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green </a:t>
            </a:r>
            <a:r>
              <a:rPr lang="en-US" sz="1600" dirty="0" err="1" smtClean="0">
                <a:solidFill>
                  <a:schemeClr val="bg1"/>
                </a:solidFill>
              </a:rPr>
              <a:t>chemistery</a:t>
            </a:r>
            <a:r>
              <a:rPr lang="en-US" sz="1600" dirty="0" smtClean="0">
                <a:solidFill>
                  <a:schemeClr val="bg1"/>
                </a:solidFill>
              </a:rPr>
              <a:t>, ecology</a:t>
            </a:r>
            <a:endParaRPr lang="en-US" sz="1600" dirty="0">
              <a:solidFill>
                <a:schemeClr val="bg1"/>
              </a:solidFill>
            </a:endParaRPr>
          </a:p>
        </p:txBody>
      </p:sp>
      <p:graphicFrame>
        <p:nvGraphicFramePr>
          <p:cNvPr id="5" name="Diagramme 4"/>
          <p:cNvGraphicFramePr/>
          <p:nvPr>
            <p:extLst>
              <p:ext uri="{D42A27DB-BD31-4B8C-83A1-F6EECF244321}">
                <p14:modId xmlns:p14="http://schemas.microsoft.com/office/powerpoint/2010/main" val="2238098972"/>
              </p:ext>
            </p:extLst>
          </p:nvPr>
        </p:nvGraphicFramePr>
        <p:xfrm>
          <a:off x="540287" y="2351315"/>
          <a:ext cx="7043330" cy="1116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cs typeface="Arial" pitchFamily="-65" charset="0"/>
              </a:rPr>
              <a:t>The research environment</a:t>
            </a:r>
            <a:endParaRPr lang="fr-FR" dirty="0"/>
          </a:p>
        </p:txBody>
      </p:sp>
      <p:sp>
        <p:nvSpPr>
          <p:cNvPr id="3" name="ZoneTexte 2"/>
          <p:cNvSpPr txBox="1"/>
          <p:nvPr/>
        </p:nvSpPr>
        <p:spPr>
          <a:xfrm>
            <a:off x="372882" y="2418161"/>
            <a:ext cx="9813302" cy="4455066"/>
          </a:xfrm>
          <a:prstGeom prst="rect">
            <a:avLst/>
          </a:prstGeom>
          <a:noFill/>
        </p:spPr>
        <p:txBody>
          <a:bodyPr wrap="square" rtlCol="0">
            <a:spAutoFit/>
          </a:bodyPr>
          <a:lstStyle/>
          <a:p>
            <a:pPr marL="0" lvl="1" indent="0">
              <a:lnSpc>
                <a:spcPct val="150000"/>
              </a:lnSpc>
            </a:pPr>
            <a:endParaRPr lang="fr-FR" dirty="0" smtClean="0">
              <a:solidFill>
                <a:schemeClr val="accent2"/>
              </a:solidFill>
              <a:sym typeface="Wingdings"/>
            </a:endParaRPr>
          </a:p>
          <a:p>
            <a:pPr marL="0" lvl="1" indent="0">
              <a:lnSpc>
                <a:spcPct val="150000"/>
              </a:lnSpc>
            </a:pPr>
            <a:endParaRPr lang="fr-FR" dirty="0">
              <a:solidFill>
                <a:schemeClr val="accent2"/>
              </a:solidFill>
              <a:sym typeface="Wingdings"/>
            </a:endParaRPr>
          </a:p>
          <a:p>
            <a:pPr marL="0" lvl="1" indent="0">
              <a:lnSpc>
                <a:spcPct val="150000"/>
              </a:lnSpc>
            </a:pPr>
            <a:r>
              <a:rPr lang="fr-FR" dirty="0" smtClean="0">
                <a:solidFill>
                  <a:schemeClr val="accent2"/>
                </a:solidFill>
                <a:sym typeface="Wingdings"/>
              </a:rPr>
              <a:t> </a:t>
            </a:r>
            <a:r>
              <a:rPr lang="fr-FR" dirty="0" smtClean="0"/>
              <a:t>More </a:t>
            </a:r>
            <a:r>
              <a:rPr lang="fr-FR" dirty="0" err="1" smtClean="0"/>
              <a:t>than</a:t>
            </a:r>
            <a:r>
              <a:rPr lang="fr-FR" dirty="0" smtClean="0"/>
              <a:t> 50 </a:t>
            </a:r>
            <a:r>
              <a:rPr lang="fr-FR" dirty="0" err="1" smtClean="0">
                <a:solidFill>
                  <a:schemeClr val="accent6">
                    <a:lumMod val="75000"/>
                  </a:schemeClr>
                </a:solidFill>
              </a:rPr>
              <a:t>research</a:t>
            </a:r>
            <a:r>
              <a:rPr lang="fr-FR" dirty="0" smtClean="0">
                <a:solidFill>
                  <a:schemeClr val="accent6">
                    <a:lumMod val="75000"/>
                  </a:schemeClr>
                </a:solidFill>
              </a:rPr>
              <a:t> </a:t>
            </a:r>
            <a:r>
              <a:rPr lang="fr-FR" dirty="0" err="1" smtClean="0">
                <a:solidFill>
                  <a:schemeClr val="accent6">
                    <a:lumMod val="75000"/>
                  </a:schemeClr>
                </a:solidFill>
              </a:rPr>
              <a:t>laboratories</a:t>
            </a:r>
            <a:r>
              <a:rPr lang="fr-FR" dirty="0" smtClean="0">
                <a:solidFill>
                  <a:schemeClr val="accent6">
                    <a:lumMod val="75000"/>
                  </a:schemeClr>
                </a:solidFill>
              </a:rPr>
              <a:t> </a:t>
            </a:r>
            <a:r>
              <a:rPr lang="fr-FR" dirty="0" smtClean="0"/>
              <a:t>: ECOLAB, CESBIO, EDB, LCC,  IPBS, CIRIMAT, CEMES, LAPLACE,…</a:t>
            </a:r>
          </a:p>
          <a:p>
            <a:pPr marL="0" lvl="1" indent="0">
              <a:lnSpc>
                <a:spcPct val="150000"/>
              </a:lnSpc>
            </a:pPr>
            <a:r>
              <a:rPr lang="fr-FR" dirty="0" smtClean="0">
                <a:solidFill>
                  <a:schemeClr val="accent2"/>
                </a:solidFill>
                <a:sym typeface="Wingdings"/>
              </a:rPr>
              <a:t> </a:t>
            </a:r>
            <a:r>
              <a:rPr lang="fr-FR" dirty="0" err="1" smtClean="0"/>
              <a:t>Many</a:t>
            </a:r>
            <a:r>
              <a:rPr lang="fr-FR" dirty="0" smtClean="0"/>
              <a:t> </a:t>
            </a:r>
            <a:r>
              <a:rPr lang="fr-FR" dirty="0" err="1" smtClean="0">
                <a:solidFill>
                  <a:schemeClr val="accent6">
                    <a:lumMod val="75000"/>
                  </a:schemeClr>
                </a:solidFill>
              </a:rPr>
              <a:t>competitiveness</a:t>
            </a:r>
            <a:r>
              <a:rPr lang="fr-FR" dirty="0" smtClean="0">
                <a:solidFill>
                  <a:schemeClr val="accent6">
                    <a:lumMod val="75000"/>
                  </a:schemeClr>
                </a:solidFill>
              </a:rPr>
              <a:t> clusters </a:t>
            </a:r>
            <a:r>
              <a:rPr lang="fr-FR" dirty="0" smtClean="0"/>
              <a:t>: Water cluster, Cancer bio-</a:t>
            </a:r>
            <a:r>
              <a:rPr lang="fr-FR" dirty="0" err="1" smtClean="0"/>
              <a:t>health</a:t>
            </a:r>
            <a:r>
              <a:rPr lang="fr-FR" dirty="0" smtClean="0"/>
              <a:t>, Green  </a:t>
            </a:r>
            <a:r>
              <a:rPr lang="fr-FR" dirty="0" err="1" smtClean="0"/>
              <a:t>Chemistry</a:t>
            </a:r>
            <a:r>
              <a:rPr lang="fr-FR" dirty="0" smtClean="0"/>
              <a:t> cluster,  </a:t>
            </a:r>
            <a:r>
              <a:rPr lang="fr-FR" dirty="0" err="1" smtClean="0"/>
              <a:t>Agrimip</a:t>
            </a:r>
            <a:r>
              <a:rPr lang="fr-FR" dirty="0" smtClean="0"/>
              <a:t> innovation, Pôle européen de céramique…</a:t>
            </a:r>
          </a:p>
          <a:p>
            <a:pPr marL="0" lvl="1" indent="0">
              <a:lnSpc>
                <a:spcPct val="150000"/>
              </a:lnSpc>
            </a:pPr>
            <a:r>
              <a:rPr lang="fr-FR" dirty="0" smtClean="0">
                <a:solidFill>
                  <a:schemeClr val="accent2"/>
                </a:solidFill>
                <a:sym typeface="Wingdings"/>
              </a:rPr>
              <a:t> </a:t>
            </a:r>
            <a:r>
              <a:rPr lang="fr-FR" dirty="0" err="1" smtClean="0">
                <a:solidFill>
                  <a:schemeClr val="accent6">
                    <a:lumMod val="75000"/>
                  </a:schemeClr>
                </a:solidFill>
              </a:rPr>
              <a:t>Labex</a:t>
            </a:r>
            <a:r>
              <a:rPr lang="fr-FR" dirty="0" smtClean="0">
                <a:solidFill>
                  <a:schemeClr val="accent6">
                    <a:lumMod val="75000"/>
                  </a:schemeClr>
                </a:solidFill>
              </a:rPr>
              <a:t> :</a:t>
            </a:r>
            <a:r>
              <a:rPr lang="fr-FR" dirty="0" smtClean="0"/>
              <a:t> TULIP</a:t>
            </a:r>
          </a:p>
          <a:p>
            <a:pPr marL="0" lvl="1" indent="0">
              <a:lnSpc>
                <a:spcPct val="150000"/>
              </a:lnSpc>
            </a:pPr>
            <a:r>
              <a:rPr lang="fr-FR" dirty="0" smtClean="0">
                <a:solidFill>
                  <a:schemeClr val="accent2"/>
                </a:solidFill>
                <a:sym typeface="Wingdings"/>
              </a:rPr>
              <a:t> </a:t>
            </a:r>
            <a:r>
              <a:rPr lang="fr-FR" dirty="0" err="1" smtClean="0"/>
              <a:t>Partnership</a:t>
            </a:r>
            <a:r>
              <a:rPr lang="fr-FR" dirty="0" smtClean="0"/>
              <a:t> </a:t>
            </a:r>
            <a:r>
              <a:rPr lang="fr-FR" dirty="0" err="1" smtClean="0"/>
              <a:t>with</a:t>
            </a:r>
            <a:r>
              <a:rPr lang="fr-FR" dirty="0" smtClean="0"/>
              <a:t> BRGM,  TOTAL, UMICORE, AGRONUTRITION, BIOGEMMA, TERREAL, SYNGENTA …</a:t>
            </a:r>
            <a:endParaRPr lang="fr-FR" sz="1800" dirty="0"/>
          </a:p>
        </p:txBody>
      </p:sp>
      <p:graphicFrame>
        <p:nvGraphicFramePr>
          <p:cNvPr id="6" name="Diagramme 5"/>
          <p:cNvGraphicFramePr/>
          <p:nvPr>
            <p:extLst>
              <p:ext uri="{D42A27DB-BD31-4B8C-83A1-F6EECF244321}">
                <p14:modId xmlns:p14="http://schemas.microsoft.com/office/powerpoint/2010/main" val="3044474243"/>
              </p:ext>
            </p:extLst>
          </p:nvPr>
        </p:nvGraphicFramePr>
        <p:xfrm>
          <a:off x="372882" y="2277411"/>
          <a:ext cx="8292147" cy="1271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0739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cs typeface="Arial" pitchFamily="-65" charset="0"/>
              </a:rPr>
              <a:t>The </a:t>
            </a:r>
            <a:r>
              <a:rPr lang="fr-FR" dirty="0" err="1">
                <a:ea typeface="Arial" pitchFamily="-65" charset="0"/>
                <a:cs typeface="Arial" pitchFamily="-65" charset="0"/>
              </a:rPr>
              <a:t>concerned</a:t>
            </a:r>
            <a:r>
              <a:rPr lang="fr-FR" dirty="0">
                <a:ea typeface="Arial" pitchFamily="-65" charset="0"/>
                <a:cs typeface="Arial" pitchFamily="-65" charset="0"/>
              </a:rPr>
              <a:t> masters</a:t>
            </a:r>
            <a:endParaRPr lang="fr-FR" dirty="0"/>
          </a:p>
        </p:txBody>
      </p:sp>
      <p:sp>
        <p:nvSpPr>
          <p:cNvPr id="4" name="Rectangle 3"/>
          <p:cNvSpPr/>
          <p:nvPr/>
        </p:nvSpPr>
        <p:spPr>
          <a:xfrm>
            <a:off x="282787" y="3824731"/>
            <a:ext cx="5504199" cy="3077766"/>
          </a:xfrm>
          <a:prstGeom prst="rect">
            <a:avLst/>
          </a:prstGeom>
        </p:spPr>
        <p:txBody>
          <a:bodyPr wrap="square">
            <a:spAutoFit/>
          </a:bodyPr>
          <a:lstStyle/>
          <a:p>
            <a:pPr>
              <a:lnSpc>
                <a:spcPct val="150000"/>
              </a:lnSpc>
            </a:pPr>
            <a:r>
              <a:rPr lang="fr-FR" sz="2000" dirty="0" smtClean="0">
                <a:solidFill>
                  <a:schemeClr val="accent2"/>
                </a:solidFill>
                <a:sym typeface="Wingdings"/>
              </a:rPr>
              <a:t> </a:t>
            </a:r>
            <a:r>
              <a:rPr lang="fr-FR" sz="2000" dirty="0" smtClean="0">
                <a:sym typeface="Wingdings"/>
              </a:rPr>
              <a:t> </a:t>
            </a:r>
            <a:r>
              <a:rPr lang="fr-FR" sz="2000" dirty="0" err="1" smtClean="0"/>
              <a:t>Biodiversity</a:t>
            </a:r>
            <a:r>
              <a:rPr lang="fr-FR" sz="2000" dirty="0"/>
              <a:t>, </a:t>
            </a:r>
            <a:r>
              <a:rPr lang="fr-FR" sz="2000" dirty="0" err="1"/>
              <a:t>ecology</a:t>
            </a:r>
            <a:r>
              <a:rPr lang="fr-FR" sz="2000" dirty="0"/>
              <a:t> and </a:t>
            </a:r>
            <a:r>
              <a:rPr lang="fr-FR" sz="2000" dirty="0" err="1" smtClean="0"/>
              <a:t>evolution</a:t>
            </a:r>
            <a:endParaRPr lang="fr-FR" sz="2000" dirty="0" smtClean="0"/>
          </a:p>
          <a:p>
            <a:pPr>
              <a:lnSpc>
                <a:spcPct val="150000"/>
              </a:lnSpc>
            </a:pPr>
            <a:r>
              <a:rPr lang="fr-FR" sz="2000" dirty="0" smtClean="0">
                <a:solidFill>
                  <a:schemeClr val="accent2"/>
                </a:solidFill>
                <a:sym typeface="Wingdings"/>
              </a:rPr>
              <a:t></a:t>
            </a:r>
            <a:r>
              <a:rPr lang="fr-FR" sz="2000" dirty="0" smtClean="0">
                <a:sym typeface="Wingdings"/>
              </a:rPr>
              <a:t>  </a:t>
            </a:r>
            <a:r>
              <a:rPr lang="fr-FR" sz="2000" dirty="0" smtClean="0"/>
              <a:t>Biotechnologies</a:t>
            </a:r>
          </a:p>
          <a:p>
            <a:pPr>
              <a:lnSpc>
                <a:spcPct val="150000"/>
              </a:lnSpc>
            </a:pPr>
            <a:r>
              <a:rPr lang="fr-FR" sz="2000" dirty="0" smtClean="0">
                <a:solidFill>
                  <a:schemeClr val="accent2"/>
                </a:solidFill>
                <a:sym typeface="Wingdings"/>
              </a:rPr>
              <a:t></a:t>
            </a:r>
            <a:r>
              <a:rPr lang="fr-FR" sz="2000" dirty="0" smtClean="0">
                <a:sym typeface="Wingdings"/>
              </a:rPr>
              <a:t>  </a:t>
            </a:r>
            <a:r>
              <a:rPr lang="fr-FR" sz="2000" dirty="0" err="1" smtClean="0"/>
              <a:t>Bioinformatics</a:t>
            </a:r>
            <a:endParaRPr lang="fr-FR" sz="2000" dirty="0" smtClean="0"/>
          </a:p>
          <a:p>
            <a:pPr>
              <a:lnSpc>
                <a:spcPct val="150000"/>
              </a:lnSpc>
            </a:pPr>
            <a:r>
              <a:rPr lang="fr-FR" sz="2000" dirty="0" smtClean="0">
                <a:solidFill>
                  <a:schemeClr val="accent2"/>
                </a:solidFill>
                <a:sym typeface="Wingdings"/>
              </a:rPr>
              <a:t></a:t>
            </a:r>
            <a:r>
              <a:rPr lang="fr-FR" sz="2000" dirty="0" smtClean="0">
                <a:sym typeface="Wingdings"/>
              </a:rPr>
              <a:t>  </a:t>
            </a:r>
            <a:r>
              <a:rPr lang="fr-FR" sz="2000" dirty="0" smtClean="0"/>
              <a:t>Plant </a:t>
            </a:r>
            <a:r>
              <a:rPr lang="fr-FR" sz="2000" dirty="0"/>
              <a:t>sciences </a:t>
            </a:r>
            <a:r>
              <a:rPr lang="fr-FR" sz="2000" dirty="0">
                <a:solidFill>
                  <a:prstClr val="black"/>
                </a:solidFill>
              </a:rPr>
              <a:t>		</a:t>
            </a:r>
            <a:endParaRPr lang="fr-FR" sz="2000" dirty="0" smtClean="0"/>
          </a:p>
          <a:p>
            <a:pPr>
              <a:lnSpc>
                <a:spcPct val="150000"/>
              </a:lnSpc>
            </a:pPr>
            <a:r>
              <a:rPr lang="fr-FR" sz="2000" dirty="0" smtClean="0">
                <a:solidFill>
                  <a:schemeClr val="accent2"/>
                </a:solidFill>
                <a:sym typeface="Wingdings"/>
              </a:rPr>
              <a:t></a:t>
            </a:r>
            <a:r>
              <a:rPr lang="fr-FR" sz="2000" dirty="0" smtClean="0">
                <a:sym typeface="Wingdings"/>
              </a:rPr>
              <a:t>  </a:t>
            </a:r>
            <a:r>
              <a:rPr lang="fr-FR" sz="2000" dirty="0" err="1" smtClean="0"/>
              <a:t>Chemistry</a:t>
            </a:r>
            <a:endParaRPr lang="fr-FR" sz="2000" dirty="0" smtClean="0"/>
          </a:p>
          <a:p>
            <a:r>
              <a:rPr lang="fr-FR" sz="2000" dirty="0" smtClean="0">
                <a:solidFill>
                  <a:schemeClr val="accent2"/>
                </a:solidFill>
                <a:sym typeface="Wingdings"/>
              </a:rPr>
              <a:t></a:t>
            </a:r>
            <a:r>
              <a:rPr lang="fr-FR" sz="2000" dirty="0" smtClean="0">
                <a:sym typeface="Wingdings"/>
              </a:rPr>
              <a:t>  </a:t>
            </a:r>
            <a:r>
              <a:rPr lang="fr-FR" sz="2000" dirty="0" smtClean="0"/>
              <a:t>Chemical </a:t>
            </a:r>
            <a:r>
              <a:rPr lang="fr-FR" sz="2000" dirty="0"/>
              <a:t>and </a:t>
            </a:r>
            <a:r>
              <a:rPr lang="fr-FR" sz="2000" dirty="0" err="1"/>
              <a:t>biological</a:t>
            </a:r>
            <a:r>
              <a:rPr lang="fr-FR" sz="2000" dirty="0"/>
              <a:t> </a:t>
            </a:r>
            <a:r>
              <a:rPr lang="fr-FR" sz="2000" dirty="0" err="1" smtClean="0"/>
              <a:t>process</a:t>
            </a:r>
            <a:r>
              <a:rPr lang="fr-FR" sz="2000" dirty="0" smtClean="0"/>
              <a:t> </a:t>
            </a:r>
            <a:r>
              <a:rPr lang="fr-FR" sz="2000" dirty="0"/>
              <a:t>engineering 	</a:t>
            </a:r>
            <a:r>
              <a:rPr lang="fr-FR" sz="2400" dirty="0"/>
              <a:t>		</a:t>
            </a:r>
            <a:endParaRPr lang="fr-FR" dirty="0"/>
          </a:p>
        </p:txBody>
      </p:sp>
      <p:sp>
        <p:nvSpPr>
          <p:cNvPr id="5" name="ZoneTexte 4"/>
          <p:cNvSpPr txBox="1"/>
          <p:nvPr/>
        </p:nvSpPr>
        <p:spPr>
          <a:xfrm>
            <a:off x="5406725" y="3887596"/>
            <a:ext cx="5348819" cy="2646878"/>
          </a:xfrm>
          <a:prstGeom prst="rect">
            <a:avLst/>
          </a:prstGeom>
          <a:noFill/>
        </p:spPr>
        <p:txBody>
          <a:bodyPr wrap="square" rtlCol="0">
            <a:spAutoFit/>
          </a:bodyPr>
          <a:lstStyle/>
          <a:p>
            <a:r>
              <a:rPr lang="fr-FR" sz="2000" dirty="0" smtClean="0">
                <a:solidFill>
                  <a:schemeClr val="accent2"/>
                </a:solidFill>
                <a:sym typeface="Wingdings"/>
              </a:rPr>
              <a:t></a:t>
            </a:r>
            <a:r>
              <a:rPr lang="fr-FR" sz="2000" dirty="0" smtClean="0">
                <a:solidFill>
                  <a:prstClr val="black"/>
                </a:solidFill>
                <a:sym typeface="Wingdings"/>
              </a:rPr>
              <a:t>  </a:t>
            </a:r>
            <a:r>
              <a:rPr lang="fr-FR" sz="2000" dirty="0" smtClean="0">
                <a:solidFill>
                  <a:prstClr val="black"/>
                </a:solidFill>
              </a:rPr>
              <a:t>Electronics</a:t>
            </a:r>
            <a:r>
              <a:rPr lang="fr-FR" sz="2000" dirty="0">
                <a:solidFill>
                  <a:prstClr val="black"/>
                </a:solidFill>
              </a:rPr>
              <a:t>, </a:t>
            </a:r>
            <a:r>
              <a:rPr lang="fr-FR" sz="2000" dirty="0" err="1">
                <a:solidFill>
                  <a:prstClr val="black"/>
                </a:solidFill>
              </a:rPr>
              <a:t>Electrical</a:t>
            </a:r>
            <a:r>
              <a:rPr lang="fr-FR" sz="2000" dirty="0">
                <a:solidFill>
                  <a:prstClr val="black"/>
                </a:solidFill>
              </a:rPr>
              <a:t> </a:t>
            </a:r>
            <a:r>
              <a:rPr lang="fr-FR" sz="2000" dirty="0" err="1">
                <a:solidFill>
                  <a:prstClr val="black"/>
                </a:solidFill>
              </a:rPr>
              <a:t>energy</a:t>
            </a:r>
            <a:r>
              <a:rPr lang="fr-FR" sz="2000" dirty="0">
                <a:solidFill>
                  <a:prstClr val="black"/>
                </a:solidFill>
              </a:rPr>
              <a:t>, </a:t>
            </a:r>
            <a:r>
              <a:rPr lang="fr-FR" sz="2000" dirty="0" err="1">
                <a:solidFill>
                  <a:prstClr val="black"/>
                </a:solidFill>
              </a:rPr>
              <a:t>Automatic</a:t>
            </a:r>
            <a:r>
              <a:rPr lang="fr-FR" sz="2000" dirty="0">
                <a:solidFill>
                  <a:prstClr val="black"/>
                </a:solidFill>
              </a:rPr>
              <a:t> </a:t>
            </a:r>
            <a:endParaRPr lang="fr-FR" sz="2000" dirty="0" smtClean="0">
              <a:solidFill>
                <a:prstClr val="black"/>
              </a:solidFill>
            </a:endParaRPr>
          </a:p>
          <a:p>
            <a:r>
              <a:rPr lang="fr-FR" sz="2000" dirty="0" smtClean="0">
                <a:solidFill>
                  <a:prstClr val="black"/>
                </a:solidFill>
              </a:rPr>
              <a:t>control</a:t>
            </a:r>
            <a:endParaRPr lang="fr-FR" sz="2000" dirty="0">
              <a:solidFill>
                <a:prstClr val="black"/>
              </a:solidFill>
            </a:endParaRPr>
          </a:p>
          <a:p>
            <a:pPr>
              <a:lnSpc>
                <a:spcPct val="150000"/>
              </a:lnSpc>
            </a:pPr>
            <a:r>
              <a:rPr lang="fr-FR" sz="2000" dirty="0" smtClean="0">
                <a:solidFill>
                  <a:schemeClr val="accent2"/>
                </a:solidFill>
                <a:sym typeface="Wingdings"/>
              </a:rPr>
              <a:t> </a:t>
            </a:r>
            <a:r>
              <a:rPr lang="fr-FR" sz="2000" dirty="0" smtClean="0">
                <a:solidFill>
                  <a:prstClr val="black"/>
                </a:solidFill>
                <a:sym typeface="Wingdings"/>
              </a:rPr>
              <a:t> </a:t>
            </a:r>
            <a:r>
              <a:rPr lang="fr-FR" sz="2000" dirty="0" err="1" smtClean="0">
                <a:solidFill>
                  <a:prstClr val="black"/>
                </a:solidFill>
              </a:rPr>
              <a:t>Energetics</a:t>
            </a:r>
            <a:r>
              <a:rPr lang="fr-FR" sz="2000" dirty="0">
                <a:solidFill>
                  <a:prstClr val="black"/>
                </a:solidFill>
              </a:rPr>
              <a:t>, </a:t>
            </a:r>
            <a:r>
              <a:rPr lang="fr-FR" sz="2000" dirty="0" err="1" smtClean="0">
                <a:solidFill>
                  <a:prstClr val="black"/>
                </a:solidFill>
              </a:rPr>
              <a:t>thermics</a:t>
            </a:r>
            <a:endParaRPr lang="fr-FR" sz="2000" dirty="0" smtClean="0">
              <a:solidFill>
                <a:prstClr val="black"/>
              </a:solidFill>
            </a:endParaRPr>
          </a:p>
          <a:p>
            <a:pPr>
              <a:lnSpc>
                <a:spcPct val="150000"/>
              </a:lnSpc>
            </a:pPr>
            <a:r>
              <a:rPr lang="fr-FR" sz="2000" dirty="0" smtClean="0">
                <a:solidFill>
                  <a:schemeClr val="accent2"/>
                </a:solidFill>
                <a:sym typeface="Wingdings"/>
              </a:rPr>
              <a:t></a:t>
            </a:r>
            <a:r>
              <a:rPr lang="fr-FR" sz="2000" dirty="0" smtClean="0">
                <a:sym typeface="Wingdings"/>
              </a:rPr>
              <a:t>  </a:t>
            </a:r>
            <a:r>
              <a:rPr lang="fr-FR" sz="2000" dirty="0" err="1" smtClean="0"/>
              <a:t>Fundamental</a:t>
            </a:r>
            <a:r>
              <a:rPr lang="fr-FR" sz="2000" dirty="0" smtClean="0"/>
              <a:t> </a:t>
            </a:r>
            <a:r>
              <a:rPr lang="fr-FR" sz="2000" dirty="0" err="1"/>
              <a:t>physics</a:t>
            </a:r>
            <a:r>
              <a:rPr lang="fr-FR" sz="2000" dirty="0"/>
              <a:t> and </a:t>
            </a:r>
            <a:r>
              <a:rPr lang="fr-FR" sz="2000" dirty="0" smtClean="0"/>
              <a:t>applications</a:t>
            </a:r>
          </a:p>
          <a:p>
            <a:pPr>
              <a:lnSpc>
                <a:spcPct val="150000"/>
              </a:lnSpc>
            </a:pPr>
            <a:r>
              <a:rPr lang="fr-FR" sz="2000" dirty="0" smtClean="0">
                <a:solidFill>
                  <a:schemeClr val="accent2"/>
                </a:solidFill>
                <a:sym typeface="Wingdings"/>
              </a:rPr>
              <a:t></a:t>
            </a:r>
            <a:r>
              <a:rPr lang="fr-FR" sz="2000" dirty="0" smtClean="0">
                <a:solidFill>
                  <a:prstClr val="black"/>
                </a:solidFill>
                <a:sym typeface="Wingdings"/>
              </a:rPr>
              <a:t>  </a:t>
            </a:r>
            <a:r>
              <a:rPr lang="fr-FR" sz="2000" dirty="0" err="1" smtClean="0">
                <a:solidFill>
                  <a:prstClr val="black"/>
                </a:solidFill>
              </a:rPr>
              <a:t>Materials</a:t>
            </a:r>
            <a:r>
              <a:rPr lang="fr-FR" sz="2000" dirty="0" smtClean="0">
                <a:solidFill>
                  <a:prstClr val="black"/>
                </a:solidFill>
              </a:rPr>
              <a:t> </a:t>
            </a:r>
            <a:r>
              <a:rPr lang="fr-FR" sz="2000" dirty="0">
                <a:solidFill>
                  <a:prstClr val="black"/>
                </a:solidFill>
              </a:rPr>
              <a:t>science</a:t>
            </a:r>
            <a:endParaRPr lang="fr-FR" sz="2000" dirty="0"/>
          </a:p>
          <a:p>
            <a:pPr>
              <a:lnSpc>
                <a:spcPct val="150000"/>
              </a:lnSpc>
            </a:pPr>
            <a:r>
              <a:rPr lang="fr-FR" sz="2000" dirty="0" smtClean="0">
                <a:solidFill>
                  <a:schemeClr val="accent2"/>
                </a:solidFill>
                <a:sym typeface="Wingdings"/>
              </a:rPr>
              <a:t></a:t>
            </a:r>
            <a:r>
              <a:rPr lang="fr-FR" sz="2000" dirty="0" smtClean="0">
                <a:solidFill>
                  <a:prstClr val="black"/>
                </a:solidFill>
                <a:sym typeface="Wingdings"/>
              </a:rPr>
              <a:t>  </a:t>
            </a:r>
            <a:r>
              <a:rPr lang="fr-FR" sz="2000" dirty="0" err="1" smtClean="0">
                <a:solidFill>
                  <a:prstClr val="black"/>
                </a:solidFill>
              </a:rPr>
              <a:t>Ocean</a:t>
            </a:r>
            <a:r>
              <a:rPr lang="fr-FR" sz="2000" dirty="0">
                <a:solidFill>
                  <a:prstClr val="black"/>
                </a:solidFill>
              </a:rPr>
              <a:t>, </a:t>
            </a:r>
            <a:r>
              <a:rPr lang="fr-FR" sz="2000" dirty="0" err="1">
                <a:solidFill>
                  <a:prstClr val="black"/>
                </a:solidFill>
              </a:rPr>
              <a:t>atmosphere</a:t>
            </a:r>
            <a:r>
              <a:rPr lang="fr-FR" sz="2000" dirty="0">
                <a:solidFill>
                  <a:prstClr val="black"/>
                </a:solidFill>
              </a:rPr>
              <a:t> and </a:t>
            </a:r>
            <a:r>
              <a:rPr lang="fr-FR" sz="2000" dirty="0" err="1">
                <a:solidFill>
                  <a:prstClr val="black"/>
                </a:solidFill>
              </a:rPr>
              <a:t>weather</a:t>
            </a:r>
            <a:r>
              <a:rPr lang="fr-FR" sz="2000" dirty="0">
                <a:solidFill>
                  <a:prstClr val="black"/>
                </a:solidFill>
              </a:rPr>
              <a:t> </a:t>
            </a:r>
            <a:r>
              <a:rPr lang="fr-FR" sz="2000" dirty="0" smtClean="0">
                <a:solidFill>
                  <a:prstClr val="black"/>
                </a:solidFill>
              </a:rPr>
              <a:t>sciences</a:t>
            </a:r>
            <a:r>
              <a:rPr lang="fr-FR" sz="2400" dirty="0" smtClean="0">
                <a:solidFill>
                  <a:prstClr val="black"/>
                </a:solidFill>
              </a:rPr>
              <a:t> </a:t>
            </a:r>
            <a:endParaRPr lang="fr-FR" dirty="0"/>
          </a:p>
        </p:txBody>
      </p:sp>
      <p:sp>
        <p:nvSpPr>
          <p:cNvPr id="6" name="ZoneTexte 5"/>
          <p:cNvSpPr txBox="1"/>
          <p:nvPr/>
        </p:nvSpPr>
        <p:spPr>
          <a:xfrm>
            <a:off x="7414952" y="6966597"/>
            <a:ext cx="2129878"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Biology, health</a:t>
            </a:r>
            <a:endParaRPr lang="en-US" sz="1600" dirty="0">
              <a:solidFill>
                <a:schemeClr val="bg1"/>
              </a:solidFill>
            </a:endParaRPr>
          </a:p>
        </p:txBody>
      </p:sp>
      <p:graphicFrame>
        <p:nvGraphicFramePr>
          <p:cNvPr id="7" name="Diagramme 6"/>
          <p:cNvGraphicFramePr/>
          <p:nvPr>
            <p:extLst>
              <p:ext uri="{D42A27DB-BD31-4B8C-83A1-F6EECF244321}">
                <p14:modId xmlns:p14="http://schemas.microsoft.com/office/powerpoint/2010/main" val="956102920"/>
              </p:ext>
            </p:extLst>
          </p:nvPr>
        </p:nvGraphicFramePr>
        <p:xfrm>
          <a:off x="372882" y="2277411"/>
          <a:ext cx="8292147" cy="1271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2767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cs typeface="Arial" pitchFamily="-65" charset="0"/>
              </a:rPr>
              <a:t>The research environment</a:t>
            </a:r>
            <a:endParaRPr lang="fr-FR" dirty="0"/>
          </a:p>
        </p:txBody>
      </p:sp>
      <p:sp>
        <p:nvSpPr>
          <p:cNvPr id="3" name="ZoneTexte 2"/>
          <p:cNvSpPr txBox="1"/>
          <p:nvPr/>
        </p:nvSpPr>
        <p:spPr>
          <a:xfrm>
            <a:off x="166254" y="4135053"/>
            <a:ext cx="10955953" cy="3000821"/>
          </a:xfrm>
          <a:prstGeom prst="rect">
            <a:avLst/>
          </a:prstGeom>
          <a:noFill/>
        </p:spPr>
        <p:txBody>
          <a:bodyPr wrap="square" rtlCol="0">
            <a:spAutoFit/>
          </a:bodyPr>
          <a:lstStyle/>
          <a:p>
            <a:pPr>
              <a:lnSpc>
                <a:spcPct val="250000"/>
              </a:lnSpc>
            </a:pPr>
            <a:r>
              <a:rPr lang="fr-FR" dirty="0" smtClean="0">
                <a:solidFill>
                  <a:schemeClr val="accent2"/>
                </a:solidFill>
                <a:sym typeface="Wingdings"/>
              </a:rPr>
              <a:t> </a:t>
            </a:r>
            <a:r>
              <a:rPr lang="fr-FR" dirty="0" err="1" smtClean="0"/>
              <a:t>Many</a:t>
            </a:r>
            <a:r>
              <a:rPr lang="fr-FR" dirty="0" smtClean="0"/>
              <a:t> </a:t>
            </a:r>
            <a:r>
              <a:rPr lang="fr-FR" dirty="0" err="1">
                <a:solidFill>
                  <a:schemeClr val="accent6">
                    <a:lumMod val="75000"/>
                  </a:schemeClr>
                </a:solidFill>
              </a:rPr>
              <a:t>r</a:t>
            </a:r>
            <a:r>
              <a:rPr lang="fr-FR" dirty="0" err="1" smtClean="0">
                <a:solidFill>
                  <a:schemeClr val="accent6">
                    <a:lumMod val="75000"/>
                  </a:schemeClr>
                </a:solidFill>
              </a:rPr>
              <a:t>esearch</a:t>
            </a:r>
            <a:r>
              <a:rPr lang="fr-FR" dirty="0" smtClean="0">
                <a:solidFill>
                  <a:schemeClr val="accent6">
                    <a:lumMod val="75000"/>
                  </a:schemeClr>
                </a:solidFill>
              </a:rPr>
              <a:t> </a:t>
            </a:r>
            <a:r>
              <a:rPr lang="fr-FR" dirty="0" err="1" smtClean="0">
                <a:solidFill>
                  <a:schemeClr val="accent6">
                    <a:lumMod val="75000"/>
                  </a:schemeClr>
                </a:solidFill>
              </a:rPr>
              <a:t>laboratories</a:t>
            </a:r>
            <a:r>
              <a:rPr lang="fr-FR" dirty="0" smtClean="0">
                <a:solidFill>
                  <a:schemeClr val="accent6">
                    <a:lumMod val="75000"/>
                  </a:schemeClr>
                </a:solidFill>
              </a:rPr>
              <a:t> </a:t>
            </a:r>
            <a:r>
              <a:rPr lang="fr-FR" dirty="0" err="1" smtClean="0"/>
              <a:t>implicated</a:t>
            </a:r>
            <a:r>
              <a:rPr lang="fr-FR" dirty="0" smtClean="0"/>
              <a:t> : IPBS, LGC, LCC, ISCT, CBI, I2MC, CRCT…</a:t>
            </a:r>
          </a:p>
          <a:p>
            <a:pPr>
              <a:lnSpc>
                <a:spcPct val="150000"/>
              </a:lnSpc>
            </a:pPr>
            <a:r>
              <a:rPr lang="fr-FR" dirty="0" smtClean="0">
                <a:solidFill>
                  <a:schemeClr val="accent2"/>
                </a:solidFill>
                <a:sym typeface="Wingdings"/>
              </a:rPr>
              <a:t> </a:t>
            </a:r>
            <a:r>
              <a:rPr lang="fr-FR" dirty="0" smtClean="0"/>
              <a:t>Connections </a:t>
            </a:r>
            <a:r>
              <a:rPr lang="fr-FR" dirty="0" err="1" smtClean="0"/>
              <a:t>with</a:t>
            </a:r>
            <a:r>
              <a:rPr lang="fr-FR" dirty="0" smtClean="0"/>
              <a:t> the </a:t>
            </a:r>
            <a:r>
              <a:rPr lang="fr-FR" dirty="0" err="1" smtClean="0">
                <a:solidFill>
                  <a:schemeClr val="accent6">
                    <a:lumMod val="75000"/>
                  </a:schemeClr>
                </a:solidFill>
              </a:rPr>
              <a:t>LabEx</a:t>
            </a:r>
            <a:r>
              <a:rPr lang="fr-FR" dirty="0" smtClean="0">
                <a:solidFill>
                  <a:schemeClr val="accent6">
                    <a:lumMod val="75000"/>
                  </a:schemeClr>
                </a:solidFill>
              </a:rPr>
              <a:t> : </a:t>
            </a:r>
            <a:r>
              <a:rPr lang="fr-FR" dirty="0" smtClean="0"/>
              <a:t> TULIP and TOUCAN</a:t>
            </a:r>
          </a:p>
          <a:p>
            <a:pPr>
              <a:lnSpc>
                <a:spcPct val="150000"/>
              </a:lnSpc>
            </a:pPr>
            <a:r>
              <a:rPr lang="fr-FR" dirty="0" smtClean="0">
                <a:solidFill>
                  <a:schemeClr val="accent2"/>
                </a:solidFill>
                <a:sym typeface="Wingdings"/>
              </a:rPr>
              <a:t> </a:t>
            </a:r>
            <a:r>
              <a:rPr lang="fr-FR" dirty="0" err="1" smtClean="0">
                <a:solidFill>
                  <a:schemeClr val="accent6">
                    <a:lumMod val="75000"/>
                  </a:schemeClr>
                </a:solidFill>
              </a:rPr>
              <a:t>Competitiveness</a:t>
            </a:r>
            <a:r>
              <a:rPr lang="fr-FR" dirty="0" smtClean="0">
                <a:solidFill>
                  <a:schemeClr val="accent6">
                    <a:lumMod val="75000"/>
                  </a:schemeClr>
                </a:solidFill>
              </a:rPr>
              <a:t> clusters : </a:t>
            </a:r>
            <a:r>
              <a:rPr lang="fr-FR" dirty="0" smtClean="0"/>
              <a:t> Cancer-bio-</a:t>
            </a:r>
            <a:r>
              <a:rPr lang="fr-FR" dirty="0" err="1" smtClean="0"/>
              <a:t>health</a:t>
            </a:r>
            <a:r>
              <a:rPr lang="fr-FR" dirty="0" smtClean="0"/>
              <a:t>, </a:t>
            </a:r>
            <a:r>
              <a:rPr lang="fr-FR" dirty="0" err="1" smtClean="0"/>
              <a:t>Elopsys</a:t>
            </a:r>
            <a:endParaRPr lang="fr-FR" dirty="0" smtClean="0"/>
          </a:p>
          <a:p>
            <a:pPr>
              <a:lnSpc>
                <a:spcPct val="150000"/>
              </a:lnSpc>
            </a:pPr>
            <a:r>
              <a:rPr lang="fr-FR" dirty="0" smtClean="0">
                <a:solidFill>
                  <a:schemeClr val="accent2"/>
                </a:solidFill>
                <a:sym typeface="Wingdings"/>
              </a:rPr>
              <a:t> </a:t>
            </a:r>
            <a:r>
              <a:rPr lang="fr-FR" dirty="0" err="1" smtClean="0"/>
              <a:t>Patnership</a:t>
            </a:r>
            <a:r>
              <a:rPr lang="fr-FR" dirty="0" smtClean="0"/>
              <a:t> </a:t>
            </a:r>
            <a:r>
              <a:rPr lang="fr-FR" dirty="0" err="1" smtClean="0"/>
              <a:t>with</a:t>
            </a:r>
            <a:r>
              <a:rPr lang="fr-FR" dirty="0" smtClean="0"/>
              <a:t> about 80 </a:t>
            </a:r>
            <a:r>
              <a:rPr lang="fr-FR" dirty="0" err="1" smtClean="0"/>
              <a:t>companies</a:t>
            </a:r>
            <a:r>
              <a:rPr lang="fr-FR" dirty="0" smtClean="0"/>
              <a:t> as SANOFI, Pierre Fabre, Dassault </a:t>
            </a:r>
            <a:r>
              <a:rPr lang="fr-FR" dirty="0" err="1" smtClean="0"/>
              <a:t>Systems</a:t>
            </a:r>
            <a:r>
              <a:rPr lang="fr-FR" dirty="0" smtClean="0"/>
              <a:t>,</a:t>
            </a:r>
          </a:p>
          <a:p>
            <a:r>
              <a:rPr lang="fr-FR" dirty="0" err="1" smtClean="0"/>
              <a:t>Geno</a:t>
            </a:r>
            <a:r>
              <a:rPr lang="fr-FR" dirty="0" smtClean="0"/>
              <a:t> Toul,…</a:t>
            </a:r>
          </a:p>
          <a:p>
            <a:endParaRPr lang="fr-FR" dirty="0"/>
          </a:p>
        </p:txBody>
      </p:sp>
      <p:graphicFrame>
        <p:nvGraphicFramePr>
          <p:cNvPr id="5" name="Diagramme 4"/>
          <p:cNvGraphicFramePr/>
          <p:nvPr>
            <p:extLst>
              <p:ext uri="{D42A27DB-BD31-4B8C-83A1-F6EECF244321}">
                <p14:modId xmlns:p14="http://schemas.microsoft.com/office/powerpoint/2010/main" val="1877063884"/>
              </p:ext>
            </p:extLst>
          </p:nvPr>
        </p:nvGraphicFramePr>
        <p:xfrm>
          <a:off x="374729" y="2307776"/>
          <a:ext cx="8595099" cy="1319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2767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cs typeface="Arial" pitchFamily="-65" charset="0"/>
              </a:rPr>
              <a:t>The </a:t>
            </a:r>
            <a:r>
              <a:rPr lang="fr-FR" dirty="0" err="1">
                <a:ea typeface="Arial" pitchFamily="-65" charset="0"/>
                <a:cs typeface="Arial" pitchFamily="-65" charset="0"/>
              </a:rPr>
              <a:t>concerned</a:t>
            </a:r>
            <a:r>
              <a:rPr lang="fr-FR" dirty="0">
                <a:ea typeface="Arial" pitchFamily="-65" charset="0"/>
                <a:cs typeface="Arial" pitchFamily="-65" charset="0"/>
              </a:rPr>
              <a:t> masters</a:t>
            </a:r>
            <a:endParaRPr lang="fr-FR" dirty="0"/>
          </a:p>
        </p:txBody>
      </p:sp>
      <p:sp>
        <p:nvSpPr>
          <p:cNvPr id="4" name="ZoneTexte 3"/>
          <p:cNvSpPr txBox="1"/>
          <p:nvPr/>
        </p:nvSpPr>
        <p:spPr>
          <a:xfrm>
            <a:off x="391388" y="3755563"/>
            <a:ext cx="4606582" cy="3785652"/>
          </a:xfrm>
          <a:prstGeom prst="rect">
            <a:avLst/>
          </a:prstGeom>
          <a:noFill/>
        </p:spPr>
        <p:txBody>
          <a:bodyPr wrap="square" rtlCol="0">
            <a:spAutoFit/>
          </a:bodyPr>
          <a:lstStyle/>
          <a:p>
            <a:pPr>
              <a:lnSpc>
                <a:spcPct val="150000"/>
              </a:lnSpc>
              <a:spcAft>
                <a:spcPts val="600"/>
              </a:spcAft>
            </a:pPr>
            <a:r>
              <a:rPr lang="fr-FR" dirty="0" smtClean="0">
                <a:solidFill>
                  <a:schemeClr val="accent2"/>
                </a:solidFill>
                <a:sym typeface="Wingdings"/>
              </a:rPr>
              <a:t></a:t>
            </a:r>
            <a:r>
              <a:rPr lang="fr-FR" dirty="0" smtClean="0">
                <a:sym typeface="Wingdings"/>
              </a:rPr>
              <a:t> </a:t>
            </a:r>
            <a:r>
              <a:rPr lang="fr-FR" dirty="0" err="1" smtClean="0"/>
              <a:t>Biology-health</a:t>
            </a:r>
            <a:endParaRPr lang="fr-FR" dirty="0"/>
          </a:p>
          <a:p>
            <a:pPr>
              <a:lnSpc>
                <a:spcPct val="150000"/>
              </a:lnSpc>
              <a:spcAft>
                <a:spcPts val="600"/>
              </a:spcAft>
            </a:pPr>
            <a:r>
              <a:rPr lang="fr-FR" dirty="0" smtClean="0">
                <a:solidFill>
                  <a:schemeClr val="accent2"/>
                </a:solidFill>
                <a:sym typeface="Wingdings"/>
              </a:rPr>
              <a:t></a:t>
            </a:r>
            <a:r>
              <a:rPr lang="fr-FR" dirty="0" smtClean="0">
                <a:sym typeface="Wingdings"/>
              </a:rPr>
              <a:t> </a:t>
            </a:r>
            <a:r>
              <a:rPr lang="fr-FR" dirty="0" err="1" smtClean="0"/>
              <a:t>Bioinformatics</a:t>
            </a:r>
            <a:endParaRPr lang="fr-FR" dirty="0"/>
          </a:p>
          <a:p>
            <a:pPr>
              <a:lnSpc>
                <a:spcPct val="150000"/>
              </a:lnSpc>
              <a:spcAft>
                <a:spcPts val="600"/>
              </a:spcAft>
            </a:pPr>
            <a:r>
              <a:rPr lang="fr-FR" dirty="0" smtClean="0">
                <a:solidFill>
                  <a:schemeClr val="accent2"/>
                </a:solidFill>
                <a:sym typeface="Wingdings"/>
              </a:rPr>
              <a:t></a:t>
            </a:r>
            <a:r>
              <a:rPr lang="fr-FR" dirty="0" smtClean="0">
                <a:sym typeface="Wingdings"/>
              </a:rPr>
              <a:t> </a:t>
            </a:r>
            <a:r>
              <a:rPr lang="fr-FR" dirty="0" smtClean="0"/>
              <a:t>Biotechnologies</a:t>
            </a:r>
            <a:endParaRPr lang="fr-FR" dirty="0"/>
          </a:p>
          <a:p>
            <a:pPr>
              <a:lnSpc>
                <a:spcPct val="150000"/>
              </a:lnSpc>
              <a:spcAft>
                <a:spcPts val="600"/>
              </a:spcAft>
            </a:pPr>
            <a:r>
              <a:rPr lang="fr-FR" dirty="0" smtClean="0">
                <a:solidFill>
                  <a:schemeClr val="accent2"/>
                </a:solidFill>
                <a:sym typeface="Wingdings"/>
              </a:rPr>
              <a:t> </a:t>
            </a:r>
            <a:r>
              <a:rPr lang="fr-FR" dirty="0" err="1" smtClean="0"/>
              <a:t>Chemistry</a:t>
            </a:r>
            <a:endParaRPr lang="fr-FR" dirty="0" smtClean="0"/>
          </a:p>
          <a:p>
            <a:pPr>
              <a:spcAft>
                <a:spcPts val="600"/>
              </a:spcAft>
            </a:pPr>
            <a:r>
              <a:rPr lang="fr-FR" dirty="0" smtClean="0">
                <a:solidFill>
                  <a:schemeClr val="accent2"/>
                </a:solidFill>
                <a:sym typeface="Wingdings"/>
              </a:rPr>
              <a:t></a:t>
            </a:r>
            <a:r>
              <a:rPr lang="fr-FR" dirty="0" smtClean="0">
                <a:sym typeface="Wingdings"/>
              </a:rPr>
              <a:t> </a:t>
            </a:r>
            <a:r>
              <a:rPr lang="fr-FR" dirty="0" smtClean="0"/>
              <a:t>Chemical </a:t>
            </a:r>
            <a:r>
              <a:rPr lang="fr-FR" dirty="0"/>
              <a:t>and </a:t>
            </a:r>
            <a:r>
              <a:rPr lang="fr-FR" dirty="0" err="1"/>
              <a:t>biological</a:t>
            </a:r>
            <a:r>
              <a:rPr lang="fr-FR" dirty="0"/>
              <a:t> </a:t>
            </a:r>
            <a:r>
              <a:rPr lang="fr-FR" dirty="0" err="1"/>
              <a:t>process</a:t>
            </a:r>
            <a:r>
              <a:rPr lang="fr-FR" dirty="0"/>
              <a:t> engineering</a:t>
            </a:r>
          </a:p>
          <a:p>
            <a:pPr>
              <a:spcAft>
                <a:spcPts val="600"/>
              </a:spcAft>
            </a:pPr>
            <a:r>
              <a:rPr lang="fr-FR" dirty="0"/>
              <a:t>    </a:t>
            </a:r>
          </a:p>
          <a:p>
            <a:endParaRPr lang="fr-FR" dirty="0"/>
          </a:p>
        </p:txBody>
      </p:sp>
      <p:sp>
        <p:nvSpPr>
          <p:cNvPr id="5" name="ZoneTexte 4"/>
          <p:cNvSpPr txBox="1"/>
          <p:nvPr/>
        </p:nvSpPr>
        <p:spPr>
          <a:xfrm>
            <a:off x="5293678" y="3723765"/>
            <a:ext cx="5334000" cy="3385542"/>
          </a:xfrm>
          <a:prstGeom prst="rect">
            <a:avLst/>
          </a:prstGeom>
          <a:noFill/>
        </p:spPr>
        <p:txBody>
          <a:bodyPr wrap="square" rtlCol="0">
            <a:spAutoFit/>
          </a:bodyPr>
          <a:lstStyle/>
          <a:p>
            <a:pPr lvl="0">
              <a:lnSpc>
                <a:spcPct val="150000"/>
              </a:lnSpc>
              <a:spcAft>
                <a:spcPts val="600"/>
              </a:spcAft>
            </a:pPr>
            <a:r>
              <a:rPr lang="fr-FR" dirty="0" smtClean="0">
                <a:solidFill>
                  <a:schemeClr val="accent2"/>
                </a:solidFill>
                <a:sym typeface="Wingdings"/>
              </a:rPr>
              <a:t> </a:t>
            </a:r>
            <a:r>
              <a:rPr lang="fr-FR" dirty="0" smtClean="0">
                <a:solidFill>
                  <a:prstClr val="black"/>
                </a:solidFill>
              </a:rPr>
              <a:t>Computer </a:t>
            </a:r>
            <a:r>
              <a:rPr lang="fr-FR" dirty="0">
                <a:solidFill>
                  <a:prstClr val="black"/>
                </a:solidFill>
              </a:rPr>
              <a:t>science</a:t>
            </a:r>
          </a:p>
          <a:p>
            <a:pPr lvl="0">
              <a:lnSpc>
                <a:spcPct val="150000"/>
              </a:lnSpc>
              <a:spcAft>
                <a:spcPts val="600"/>
              </a:spcAft>
            </a:pPr>
            <a:r>
              <a:rPr lang="fr-FR" dirty="0" smtClean="0">
                <a:solidFill>
                  <a:schemeClr val="accent2"/>
                </a:solidFill>
                <a:sym typeface="Wingdings"/>
              </a:rPr>
              <a:t> </a:t>
            </a:r>
            <a:r>
              <a:rPr lang="fr-FR" dirty="0" err="1" smtClean="0">
                <a:solidFill>
                  <a:prstClr val="black"/>
                </a:solidFill>
              </a:rPr>
              <a:t>Mathematics</a:t>
            </a:r>
            <a:r>
              <a:rPr lang="fr-FR" dirty="0" smtClean="0">
                <a:solidFill>
                  <a:prstClr val="black"/>
                </a:solidFill>
              </a:rPr>
              <a:t> </a:t>
            </a:r>
            <a:r>
              <a:rPr lang="fr-FR" dirty="0">
                <a:solidFill>
                  <a:prstClr val="black"/>
                </a:solidFill>
              </a:rPr>
              <a:t>and applications</a:t>
            </a:r>
          </a:p>
          <a:p>
            <a:pPr lvl="0">
              <a:spcAft>
                <a:spcPts val="600"/>
              </a:spcAft>
            </a:pPr>
            <a:r>
              <a:rPr lang="fr-FR" dirty="0" smtClean="0">
                <a:solidFill>
                  <a:schemeClr val="accent2"/>
                </a:solidFill>
                <a:sym typeface="Wingdings"/>
              </a:rPr>
              <a:t> </a:t>
            </a:r>
            <a:r>
              <a:rPr lang="fr-FR" dirty="0" smtClean="0">
                <a:solidFill>
                  <a:prstClr val="black"/>
                </a:solidFill>
              </a:rPr>
              <a:t>Electronics</a:t>
            </a:r>
            <a:r>
              <a:rPr lang="fr-FR" dirty="0">
                <a:solidFill>
                  <a:prstClr val="black"/>
                </a:solidFill>
              </a:rPr>
              <a:t>, </a:t>
            </a:r>
            <a:r>
              <a:rPr lang="fr-FR" dirty="0" err="1">
                <a:solidFill>
                  <a:prstClr val="black"/>
                </a:solidFill>
              </a:rPr>
              <a:t>Electrical</a:t>
            </a:r>
            <a:r>
              <a:rPr lang="fr-FR" dirty="0">
                <a:solidFill>
                  <a:prstClr val="black"/>
                </a:solidFill>
              </a:rPr>
              <a:t> </a:t>
            </a:r>
            <a:r>
              <a:rPr lang="fr-FR" dirty="0" err="1">
                <a:solidFill>
                  <a:prstClr val="black"/>
                </a:solidFill>
              </a:rPr>
              <a:t>energy</a:t>
            </a:r>
            <a:r>
              <a:rPr lang="fr-FR" dirty="0">
                <a:solidFill>
                  <a:prstClr val="black"/>
                </a:solidFill>
              </a:rPr>
              <a:t>, </a:t>
            </a:r>
            <a:r>
              <a:rPr lang="fr-FR" dirty="0" err="1">
                <a:solidFill>
                  <a:prstClr val="black"/>
                </a:solidFill>
              </a:rPr>
              <a:t>Automatic</a:t>
            </a:r>
            <a:r>
              <a:rPr lang="fr-FR" dirty="0">
                <a:solidFill>
                  <a:prstClr val="black"/>
                </a:solidFill>
              </a:rPr>
              <a:t> control</a:t>
            </a:r>
          </a:p>
          <a:p>
            <a:pPr lvl="0">
              <a:lnSpc>
                <a:spcPct val="150000"/>
              </a:lnSpc>
              <a:spcAft>
                <a:spcPts val="600"/>
              </a:spcAft>
            </a:pPr>
            <a:r>
              <a:rPr lang="fr-FR" dirty="0" smtClean="0">
                <a:solidFill>
                  <a:schemeClr val="accent2"/>
                </a:solidFill>
                <a:sym typeface="Wingdings"/>
              </a:rPr>
              <a:t> </a:t>
            </a:r>
            <a:r>
              <a:rPr lang="fr-FR" dirty="0" err="1" smtClean="0">
                <a:solidFill>
                  <a:prstClr val="black"/>
                </a:solidFill>
              </a:rPr>
              <a:t>Fundamental</a:t>
            </a:r>
            <a:r>
              <a:rPr lang="fr-FR" dirty="0" smtClean="0">
                <a:solidFill>
                  <a:prstClr val="black"/>
                </a:solidFill>
              </a:rPr>
              <a:t> </a:t>
            </a:r>
            <a:r>
              <a:rPr lang="fr-FR" dirty="0" err="1">
                <a:solidFill>
                  <a:prstClr val="black"/>
                </a:solidFill>
              </a:rPr>
              <a:t>physics</a:t>
            </a:r>
            <a:r>
              <a:rPr lang="fr-FR" dirty="0">
                <a:solidFill>
                  <a:prstClr val="black"/>
                </a:solidFill>
              </a:rPr>
              <a:t> and applications</a:t>
            </a:r>
          </a:p>
          <a:p>
            <a:pPr lvl="0">
              <a:lnSpc>
                <a:spcPct val="150000"/>
              </a:lnSpc>
              <a:spcAft>
                <a:spcPts val="600"/>
              </a:spcAft>
            </a:pPr>
            <a:r>
              <a:rPr lang="fr-FR" dirty="0" smtClean="0">
                <a:solidFill>
                  <a:schemeClr val="accent2"/>
                </a:solidFill>
                <a:sym typeface="Wingdings"/>
              </a:rPr>
              <a:t> </a:t>
            </a:r>
            <a:r>
              <a:rPr lang="fr-FR" dirty="0" err="1" smtClean="0">
                <a:solidFill>
                  <a:prstClr val="black"/>
                </a:solidFill>
              </a:rPr>
              <a:t>Mechanics</a:t>
            </a:r>
            <a:endParaRPr lang="fr-FR" dirty="0">
              <a:solidFill>
                <a:prstClr val="black"/>
              </a:solidFill>
            </a:endParaRPr>
          </a:p>
          <a:p>
            <a:endParaRPr lang="fr-FR" dirty="0"/>
          </a:p>
        </p:txBody>
      </p:sp>
      <p:graphicFrame>
        <p:nvGraphicFramePr>
          <p:cNvPr id="7" name="Diagramme 6"/>
          <p:cNvGraphicFramePr/>
          <p:nvPr>
            <p:extLst>
              <p:ext uri="{D42A27DB-BD31-4B8C-83A1-F6EECF244321}">
                <p14:modId xmlns:p14="http://schemas.microsoft.com/office/powerpoint/2010/main" val="2879937301"/>
              </p:ext>
            </p:extLst>
          </p:nvPr>
        </p:nvGraphicFramePr>
        <p:xfrm>
          <a:off x="374729" y="2307776"/>
          <a:ext cx="8595099" cy="1319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2767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ea typeface="Arial" pitchFamily="-65" charset="0"/>
                <a:cs typeface="Arial" pitchFamily="-65" charset="0"/>
              </a:rPr>
              <a:t>Topics of the FSI</a:t>
            </a:r>
            <a:endParaRPr lang="fr-FR" dirty="0"/>
          </a:p>
        </p:txBody>
      </p:sp>
      <p:sp>
        <p:nvSpPr>
          <p:cNvPr id="4" name="ZoneTexte 3"/>
          <p:cNvSpPr txBox="1"/>
          <p:nvPr/>
        </p:nvSpPr>
        <p:spPr>
          <a:xfrm>
            <a:off x="374729" y="4081229"/>
            <a:ext cx="3515715" cy="800219"/>
          </a:xfrm>
          <a:prstGeom prst="rect">
            <a:avLst/>
          </a:prstGeom>
          <a:noFill/>
        </p:spPr>
        <p:txBody>
          <a:bodyPr wrap="square" rtlCol="0">
            <a:spAutoFit/>
          </a:bodyPr>
          <a:lstStyle/>
          <a:p>
            <a:pPr algn="ctr"/>
            <a:r>
              <a:rPr lang="fr-FR" sz="2300" b="1" dirty="0">
                <a:solidFill>
                  <a:srgbClr val="FF0000"/>
                </a:solidFill>
              </a:rPr>
              <a:t>F</a:t>
            </a:r>
            <a:r>
              <a:rPr lang="fr-FR" sz="2300" b="1" dirty="0" smtClean="0">
                <a:solidFill>
                  <a:srgbClr val="FF0000"/>
                </a:solidFill>
              </a:rPr>
              <a:t>ields of </a:t>
            </a:r>
            <a:r>
              <a:rPr lang="fr-FR" sz="2300" b="1" dirty="0" err="1">
                <a:solidFill>
                  <a:srgbClr val="FF0000"/>
                </a:solidFill>
              </a:rPr>
              <a:t>R</a:t>
            </a:r>
            <a:r>
              <a:rPr lang="fr-FR" sz="2300" b="1" dirty="0" err="1" smtClean="0">
                <a:solidFill>
                  <a:srgbClr val="FF0000"/>
                </a:solidFill>
              </a:rPr>
              <a:t>esearch</a:t>
            </a:r>
            <a:r>
              <a:rPr lang="fr-FR" sz="2300" b="1" dirty="0" smtClean="0">
                <a:solidFill>
                  <a:srgbClr val="FF0000"/>
                </a:solidFill>
              </a:rPr>
              <a:t> and </a:t>
            </a:r>
            <a:r>
              <a:rPr lang="fr-FR" sz="2300" b="1" dirty="0" err="1" smtClean="0">
                <a:solidFill>
                  <a:srgbClr val="FF0000"/>
                </a:solidFill>
              </a:rPr>
              <a:t>Development</a:t>
            </a:r>
            <a:endParaRPr lang="fr-FR" sz="2300" b="1" dirty="0">
              <a:solidFill>
                <a:srgbClr val="FF0000"/>
              </a:solidFill>
            </a:endParaRPr>
          </a:p>
        </p:txBody>
      </p:sp>
      <p:sp>
        <p:nvSpPr>
          <p:cNvPr id="5" name="ZoneTexte 4"/>
          <p:cNvSpPr txBox="1"/>
          <p:nvPr/>
        </p:nvSpPr>
        <p:spPr>
          <a:xfrm>
            <a:off x="7531344" y="6966597"/>
            <a:ext cx="209063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teaching parts</a:t>
            </a:r>
            <a:endParaRPr lang="en-US" sz="1600" dirty="0">
              <a:solidFill>
                <a:schemeClr val="bg1"/>
              </a:solidFill>
            </a:endParaRPr>
          </a:p>
        </p:txBody>
      </p:sp>
      <p:graphicFrame>
        <p:nvGraphicFramePr>
          <p:cNvPr id="6" name="Diagramme 5"/>
          <p:cNvGraphicFramePr/>
          <p:nvPr>
            <p:extLst>
              <p:ext uri="{D42A27DB-BD31-4B8C-83A1-F6EECF244321}">
                <p14:modId xmlns:p14="http://schemas.microsoft.com/office/powerpoint/2010/main" val="921894303"/>
              </p:ext>
            </p:extLst>
          </p:nvPr>
        </p:nvGraphicFramePr>
        <p:xfrm>
          <a:off x="3515715" y="2244509"/>
          <a:ext cx="7043330" cy="4750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2856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ea typeface="Arial" pitchFamily="-65" charset="0"/>
                <a:cs typeface="Arial" pitchFamily="-65" charset="0"/>
              </a:rPr>
              <a:t>Teaching</a:t>
            </a:r>
            <a:r>
              <a:rPr lang="fr-FR" dirty="0" smtClean="0">
                <a:ea typeface="Arial" pitchFamily="-65" charset="0"/>
                <a:cs typeface="Arial" pitchFamily="-65" charset="0"/>
              </a:rPr>
              <a:t> parts</a:t>
            </a:r>
            <a:endParaRPr lang="fr-FR" dirty="0"/>
          </a:p>
        </p:txBody>
      </p:sp>
      <p:graphicFrame>
        <p:nvGraphicFramePr>
          <p:cNvPr id="6" name="Diagramme 5"/>
          <p:cNvGraphicFramePr/>
          <p:nvPr>
            <p:extLst>
              <p:ext uri="{D42A27DB-BD31-4B8C-83A1-F6EECF244321}">
                <p14:modId xmlns:p14="http://schemas.microsoft.com/office/powerpoint/2010/main" val="3410573318"/>
              </p:ext>
            </p:extLst>
          </p:nvPr>
        </p:nvGraphicFramePr>
        <p:xfrm>
          <a:off x="7311502" y="1682725"/>
          <a:ext cx="3232726" cy="5373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p:cNvSpPr txBox="1"/>
          <p:nvPr/>
        </p:nvSpPr>
        <p:spPr>
          <a:xfrm>
            <a:off x="374730" y="2309982"/>
            <a:ext cx="5961712" cy="3862596"/>
          </a:xfrm>
          <a:prstGeom prst="rect">
            <a:avLst/>
          </a:prstGeom>
          <a:noFill/>
        </p:spPr>
        <p:txBody>
          <a:bodyPr wrap="square" rtlCol="0">
            <a:spAutoFit/>
          </a:bodyPr>
          <a:lstStyle/>
          <a:p>
            <a:r>
              <a:rPr lang="en-US" sz="2200" b="1" u="sng" dirty="0" smtClean="0">
                <a:solidFill>
                  <a:srgbClr val="FF0000"/>
                </a:solidFill>
                <a:latin typeface="Arial" panose="020B0604020202020204" pitchFamily="34" charset="0"/>
                <a:cs typeface="Arial" panose="020B0604020202020204" pitchFamily="34" charset="0"/>
              </a:rPr>
              <a:t> Eight teaching departments</a:t>
            </a:r>
          </a:p>
          <a:p>
            <a:pPr>
              <a:lnSpc>
                <a:spcPct val="150000"/>
              </a:lnSpc>
              <a:spcAft>
                <a:spcPts val="0"/>
              </a:spcAft>
            </a:pPr>
            <a:r>
              <a:rPr lang="en-US" sz="1800" dirty="0" smtClean="0">
                <a:solidFill>
                  <a:schemeClr val="accent2"/>
                </a:solidFill>
                <a:latin typeface="+mn-lt"/>
              </a:rPr>
              <a:t> </a:t>
            </a:r>
            <a:r>
              <a:rPr lang="en-US" sz="1800" dirty="0" smtClean="0">
                <a:solidFill>
                  <a:schemeClr val="accent2"/>
                </a:solidFill>
                <a:latin typeface="+mn-lt"/>
                <a:sym typeface="Wingdings"/>
              </a:rPr>
              <a:t> </a:t>
            </a:r>
            <a:r>
              <a:rPr lang="en-US" sz="2000" dirty="0" smtClean="0">
                <a:latin typeface="Arial" panose="020B0604020202020204" pitchFamily="34" charset="0"/>
                <a:cs typeface="Arial" panose="020B0604020202020204" pitchFamily="34" charset="0"/>
              </a:rPr>
              <a:t>Biology-Geoscience</a:t>
            </a:r>
          </a:p>
          <a:p>
            <a:pPr>
              <a:spcAft>
                <a:spcPts val="600"/>
              </a:spcAft>
            </a:pPr>
            <a:r>
              <a:rPr lang="en-US" sz="2000" dirty="0" smtClean="0">
                <a:solidFill>
                  <a:schemeClr val="accent2"/>
                </a:solidFill>
                <a:latin typeface="Arial" panose="020B0604020202020204" pitchFamily="34" charset="0"/>
                <a:cs typeface="Arial" panose="020B0604020202020204" pitchFamily="34" charset="0"/>
                <a:sym typeface="Wingdings"/>
              </a:rPr>
              <a:t></a:t>
            </a:r>
            <a:r>
              <a:rPr lang="en-US" sz="2000" dirty="0" smtClean="0">
                <a:latin typeface="Arial" panose="020B0604020202020204" pitchFamily="34" charset="0"/>
                <a:cs typeface="Arial" panose="020B0604020202020204" pitchFamily="34" charset="0"/>
                <a:sym typeface="Wingdings"/>
              </a:rPr>
              <a:t> </a:t>
            </a:r>
            <a:r>
              <a:rPr lang="en-US" sz="2000" dirty="0" smtClean="0">
                <a:latin typeface="Arial" panose="020B0604020202020204" pitchFamily="34" charset="0"/>
                <a:cs typeface="Arial" panose="020B0604020202020204" pitchFamily="34" charset="0"/>
              </a:rPr>
              <a:t>Chemistry</a:t>
            </a:r>
          </a:p>
          <a:p>
            <a:pPr>
              <a:spcAft>
                <a:spcPts val="600"/>
              </a:spcAft>
            </a:pPr>
            <a:r>
              <a:rPr lang="en-US" sz="2000" dirty="0" smtClean="0">
                <a:solidFill>
                  <a:schemeClr val="accent2"/>
                </a:solidFill>
                <a:latin typeface="Arial" panose="020B0604020202020204" pitchFamily="34" charset="0"/>
                <a:cs typeface="Arial" panose="020B0604020202020204" pitchFamily="34" charset="0"/>
                <a:sym typeface="Wingdings"/>
              </a:rPr>
              <a:t></a:t>
            </a:r>
            <a:r>
              <a:rPr lang="en-US" sz="2000" dirty="0" smtClean="0">
                <a:latin typeface="Arial" panose="020B0604020202020204" pitchFamily="34" charset="0"/>
                <a:cs typeface="Arial" panose="020B0604020202020204" pitchFamily="34" charset="0"/>
                <a:sym typeface="Wingdings"/>
              </a:rPr>
              <a:t> </a:t>
            </a:r>
            <a:r>
              <a:rPr lang="en-US" sz="2000" dirty="0" smtClean="0">
                <a:latin typeface="Arial" panose="020B0604020202020204" pitchFamily="34" charset="0"/>
                <a:cs typeface="Arial" panose="020B0604020202020204" pitchFamily="34" charset="0"/>
              </a:rPr>
              <a:t>Electronics, Electrical Energy, Automatic control</a:t>
            </a:r>
          </a:p>
          <a:p>
            <a:pPr>
              <a:spcAft>
                <a:spcPts val="600"/>
              </a:spcAft>
            </a:pPr>
            <a:r>
              <a:rPr lang="en-US" sz="2000" dirty="0" smtClean="0">
                <a:solidFill>
                  <a:schemeClr val="accent2"/>
                </a:solidFill>
                <a:latin typeface="Arial" panose="020B0604020202020204" pitchFamily="34" charset="0"/>
                <a:cs typeface="Arial" panose="020B0604020202020204" pitchFamily="34" charset="0"/>
                <a:sym typeface="Wingdings"/>
              </a:rPr>
              <a:t> </a:t>
            </a:r>
            <a:r>
              <a:rPr lang="en-US" sz="2000" dirty="0" smtClean="0">
                <a:latin typeface="Arial" panose="020B0604020202020204" pitchFamily="34" charset="0"/>
                <a:cs typeface="Arial" panose="020B0604020202020204" pitchFamily="34" charset="0"/>
              </a:rPr>
              <a:t>Computer Science</a:t>
            </a:r>
          </a:p>
          <a:p>
            <a:pPr>
              <a:spcAft>
                <a:spcPts val="600"/>
              </a:spcAft>
            </a:pPr>
            <a:r>
              <a:rPr lang="en-US" sz="2000" dirty="0" smtClean="0">
                <a:solidFill>
                  <a:schemeClr val="accent2"/>
                </a:solidFill>
                <a:latin typeface="Arial" panose="020B0604020202020204" pitchFamily="34" charset="0"/>
                <a:cs typeface="Arial" panose="020B0604020202020204" pitchFamily="34" charset="0"/>
                <a:sym typeface="Wingdings"/>
              </a:rPr>
              <a:t></a:t>
            </a:r>
            <a:r>
              <a:rPr lang="en-US" sz="2000" dirty="0" smtClean="0">
                <a:latin typeface="Arial" panose="020B0604020202020204" pitchFamily="34" charset="0"/>
                <a:cs typeface="Arial" panose="020B0604020202020204" pitchFamily="34" charset="0"/>
                <a:sym typeface="Wingdings"/>
              </a:rPr>
              <a:t> </a:t>
            </a:r>
            <a:r>
              <a:rPr lang="en-US" sz="2000" dirty="0" smtClean="0">
                <a:latin typeface="Arial" panose="020B0604020202020204" pitchFamily="34" charset="0"/>
                <a:cs typeface="Arial" panose="020B0604020202020204" pitchFamily="34" charset="0"/>
              </a:rPr>
              <a:t>Languages and Management</a:t>
            </a:r>
          </a:p>
          <a:p>
            <a:pPr>
              <a:spcAft>
                <a:spcPts val="600"/>
              </a:spcAft>
            </a:pPr>
            <a:r>
              <a:rPr lang="en-US" sz="2000" dirty="0" smtClean="0">
                <a:solidFill>
                  <a:schemeClr val="accent2"/>
                </a:solidFill>
                <a:latin typeface="Arial" panose="020B0604020202020204" pitchFamily="34" charset="0"/>
                <a:cs typeface="Arial" panose="020B0604020202020204" pitchFamily="34" charset="0"/>
                <a:sym typeface="Wingdings"/>
              </a:rPr>
              <a:t></a:t>
            </a:r>
            <a:r>
              <a:rPr lang="en-US" sz="2000" dirty="0" smtClean="0">
                <a:latin typeface="Arial" panose="020B0604020202020204" pitchFamily="34" charset="0"/>
                <a:cs typeface="Arial" panose="020B0604020202020204" pitchFamily="34" charset="0"/>
                <a:sym typeface="Wingdings"/>
              </a:rPr>
              <a:t> </a:t>
            </a:r>
            <a:r>
              <a:rPr lang="en-US" sz="2000" dirty="0" smtClean="0">
                <a:latin typeface="Arial" panose="020B0604020202020204" pitchFamily="34" charset="0"/>
                <a:cs typeface="Arial" panose="020B0604020202020204" pitchFamily="34" charset="0"/>
              </a:rPr>
              <a:t>Mathematics</a:t>
            </a:r>
          </a:p>
          <a:p>
            <a:pPr>
              <a:spcAft>
                <a:spcPts val="600"/>
              </a:spcAft>
            </a:pPr>
            <a:r>
              <a:rPr lang="en-US" sz="2000" dirty="0" smtClean="0">
                <a:solidFill>
                  <a:schemeClr val="accent2"/>
                </a:solidFill>
                <a:latin typeface="Arial" panose="020B0604020202020204" pitchFamily="34" charset="0"/>
                <a:cs typeface="Arial" panose="020B0604020202020204" pitchFamily="34" charset="0"/>
                <a:sym typeface="Wingdings"/>
              </a:rPr>
              <a:t></a:t>
            </a:r>
            <a:r>
              <a:rPr lang="en-US" sz="2000" dirty="0" smtClean="0">
                <a:latin typeface="Arial" panose="020B0604020202020204" pitchFamily="34" charset="0"/>
                <a:cs typeface="Arial" panose="020B0604020202020204" pitchFamily="34" charset="0"/>
                <a:sym typeface="Wingdings"/>
              </a:rPr>
              <a:t> </a:t>
            </a:r>
            <a:r>
              <a:rPr lang="en-US" sz="2000" dirty="0" smtClean="0">
                <a:latin typeface="Arial" panose="020B0604020202020204" pitchFamily="34" charset="0"/>
                <a:cs typeface="Arial" panose="020B0604020202020204" pitchFamily="34" charset="0"/>
              </a:rPr>
              <a:t>Mechanics</a:t>
            </a:r>
          </a:p>
          <a:p>
            <a:pPr>
              <a:spcAft>
                <a:spcPts val="600"/>
              </a:spcAft>
            </a:pPr>
            <a:r>
              <a:rPr lang="en-US" sz="2000" dirty="0" smtClean="0">
                <a:solidFill>
                  <a:schemeClr val="accent2"/>
                </a:solidFill>
                <a:latin typeface="Arial" panose="020B0604020202020204" pitchFamily="34" charset="0"/>
                <a:cs typeface="Arial" panose="020B0604020202020204" pitchFamily="34" charset="0"/>
                <a:sym typeface="Wingdings"/>
              </a:rPr>
              <a:t></a:t>
            </a:r>
            <a:r>
              <a:rPr lang="en-US" sz="2000" dirty="0" smtClean="0">
                <a:latin typeface="Arial" panose="020B0604020202020204" pitchFamily="34" charset="0"/>
                <a:cs typeface="Arial" panose="020B0604020202020204" pitchFamily="34" charset="0"/>
                <a:sym typeface="Wingdings"/>
              </a:rPr>
              <a:t> </a:t>
            </a:r>
            <a:r>
              <a:rPr lang="en-US" sz="2000" dirty="0" smtClean="0">
                <a:latin typeface="Arial" panose="020B0604020202020204" pitchFamily="34" charset="0"/>
                <a:cs typeface="Arial" panose="020B0604020202020204" pitchFamily="34" charset="0"/>
              </a:rPr>
              <a:t>Physics</a:t>
            </a:r>
          </a:p>
          <a:p>
            <a:endParaRPr lang="en-US" sz="1600" dirty="0" smtClean="0"/>
          </a:p>
        </p:txBody>
      </p:sp>
      <p:sp>
        <p:nvSpPr>
          <p:cNvPr id="8" name="ZoneTexte 7"/>
          <p:cNvSpPr txBox="1"/>
          <p:nvPr/>
        </p:nvSpPr>
        <p:spPr>
          <a:xfrm>
            <a:off x="374730" y="5827554"/>
            <a:ext cx="6501150" cy="430887"/>
          </a:xfrm>
          <a:prstGeom prst="rect">
            <a:avLst/>
          </a:prstGeom>
          <a:noFill/>
        </p:spPr>
        <p:txBody>
          <a:bodyPr wrap="square" rtlCol="0">
            <a:spAutoFit/>
          </a:bodyPr>
          <a:lstStyle/>
          <a:p>
            <a:r>
              <a:rPr lang="en-US" sz="2200" b="1" u="sng" dirty="0" smtClean="0">
                <a:solidFill>
                  <a:srgbClr val="FF0000"/>
                </a:solidFill>
                <a:latin typeface="Arial" panose="020B0604020202020204" pitchFamily="34" charset="0"/>
                <a:cs typeface="Arial" panose="020B0604020202020204" pitchFamily="34" charset="0"/>
              </a:rPr>
              <a:t>An internal engineering school </a:t>
            </a:r>
            <a:r>
              <a:rPr lang="en-US" sz="2200" b="1" dirty="0" smtClean="0">
                <a:solidFill>
                  <a:srgbClr val="FF0000"/>
                </a:solidFill>
                <a:latin typeface="Arial" panose="020B0604020202020204" pitchFamily="34" charset="0"/>
                <a:cs typeface="Arial" panose="020B0604020202020204" pitchFamily="34" charset="0"/>
              </a:rPr>
              <a:t>(</a:t>
            </a:r>
            <a:r>
              <a:rPr lang="en-US" sz="2200" b="1" dirty="0" err="1" smtClean="0">
                <a:solidFill>
                  <a:srgbClr val="FF0000"/>
                </a:solidFill>
                <a:latin typeface="Arial" panose="020B0604020202020204" pitchFamily="34" charset="0"/>
                <a:cs typeface="Arial" panose="020B0604020202020204" pitchFamily="34" charset="0"/>
              </a:rPr>
              <a:t>Upssitech</a:t>
            </a:r>
            <a:r>
              <a:rPr lang="en-US" sz="2200" b="1" dirty="0" smtClean="0">
                <a:solidFill>
                  <a:srgbClr val="FF0000"/>
                </a:solidFill>
                <a:latin typeface="Arial" panose="020B0604020202020204" pitchFamily="34" charset="0"/>
                <a:cs typeface="Arial" panose="020B0604020202020204" pitchFamily="34" charset="0"/>
              </a:rPr>
              <a:t>)</a:t>
            </a:r>
          </a:p>
        </p:txBody>
      </p:sp>
      <p:sp>
        <p:nvSpPr>
          <p:cNvPr id="9" name="ZoneTexte 8"/>
          <p:cNvSpPr txBox="1"/>
          <p:nvPr/>
        </p:nvSpPr>
        <p:spPr>
          <a:xfrm>
            <a:off x="358105" y="6300213"/>
            <a:ext cx="6953397" cy="769441"/>
          </a:xfrm>
          <a:prstGeom prst="rect">
            <a:avLst/>
          </a:prstGeom>
          <a:noFill/>
        </p:spPr>
        <p:txBody>
          <a:bodyPr wrap="square" rtlCol="0">
            <a:spAutoFit/>
          </a:bodyPr>
          <a:lstStyle/>
          <a:p>
            <a:r>
              <a:rPr lang="en-US" sz="2200" b="1" u="sng" dirty="0" smtClean="0">
                <a:solidFill>
                  <a:srgbClr val="FF0000"/>
                </a:solidFill>
                <a:latin typeface="Arial" panose="020B0604020202020204" pitchFamily="34" charset="0"/>
                <a:cs typeface="Arial" panose="020B0604020202020204" pitchFamily="34" charset="0"/>
              </a:rPr>
              <a:t>An Institute for Research and Teaching in Sciences</a:t>
            </a:r>
            <a:r>
              <a:rPr lang="en-US" sz="2200" b="1" dirty="0" smtClean="0">
                <a:solidFill>
                  <a:srgbClr val="FF0000"/>
                </a:solidFill>
                <a:latin typeface="Arial" panose="020B0604020202020204" pitchFamily="34" charset="0"/>
                <a:cs typeface="Arial" panose="020B0604020202020204" pitchFamily="34" charset="0"/>
              </a:rPr>
              <a:t> (IRES)</a:t>
            </a:r>
          </a:p>
        </p:txBody>
      </p:sp>
      <p:sp>
        <p:nvSpPr>
          <p:cNvPr id="11" name="ZoneTexte 10"/>
          <p:cNvSpPr txBox="1"/>
          <p:nvPr/>
        </p:nvSpPr>
        <p:spPr>
          <a:xfrm>
            <a:off x="6866344" y="6966597"/>
            <a:ext cx="2650084"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Overview (numbers)</a:t>
            </a:r>
            <a:endParaRPr lang="en-US" sz="1600" dirty="0">
              <a:solidFill>
                <a:schemeClr val="bg1"/>
              </a:solidFill>
            </a:endParaRPr>
          </a:p>
        </p:txBody>
      </p:sp>
    </p:spTree>
    <p:extLst>
      <p:ext uri="{BB962C8B-B14F-4D97-AF65-F5344CB8AC3E}">
        <p14:creationId xmlns:p14="http://schemas.microsoft.com/office/powerpoint/2010/main" val="21584954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cs typeface="Arial" pitchFamily="-65" charset="0"/>
              </a:rPr>
              <a:t>FSI </a:t>
            </a:r>
            <a:r>
              <a:rPr lang="fr-FR" dirty="0" err="1" smtClean="0">
                <a:ea typeface="Arial" pitchFamily="-65" charset="0"/>
                <a:cs typeface="Arial" pitchFamily="-65" charset="0"/>
              </a:rPr>
              <a:t>overview</a:t>
            </a:r>
            <a:endParaRPr lang="fr-FR" dirty="0"/>
          </a:p>
        </p:txBody>
      </p:sp>
      <p:sp>
        <p:nvSpPr>
          <p:cNvPr id="3" name="ZoneTexte 2"/>
          <p:cNvSpPr txBox="1"/>
          <p:nvPr/>
        </p:nvSpPr>
        <p:spPr>
          <a:xfrm>
            <a:off x="372865" y="2864603"/>
            <a:ext cx="4884384" cy="3154710"/>
          </a:xfrm>
          <a:prstGeom prst="rect">
            <a:avLst/>
          </a:prstGeom>
          <a:noFill/>
        </p:spPr>
        <p:txBody>
          <a:bodyPr wrap="square" rtlCol="0">
            <a:spAutoFit/>
          </a:bodyPr>
          <a:lstStyle/>
          <a:p>
            <a:pPr>
              <a:lnSpc>
                <a:spcPct val="150000"/>
              </a:lnSpc>
            </a:pPr>
            <a:r>
              <a:rPr lang="en-US" sz="2300" b="1" dirty="0" smtClean="0">
                <a:solidFill>
                  <a:srgbClr val="FF0000"/>
                </a:solidFill>
              </a:rPr>
              <a:t>Key figures </a:t>
            </a:r>
          </a:p>
          <a:p>
            <a:endParaRPr lang="en-US" sz="800" dirty="0" smtClean="0">
              <a:solidFill>
                <a:srgbClr val="FF0000"/>
              </a:solidFill>
            </a:endParaRPr>
          </a:p>
          <a:p>
            <a:endParaRPr lang="en-US" sz="800" dirty="0" smtClean="0">
              <a:solidFill>
                <a:srgbClr val="FF0000"/>
              </a:solidFill>
            </a:endParaRPr>
          </a:p>
          <a:p>
            <a:pPr marL="285750" indent="-285750">
              <a:lnSpc>
                <a:spcPct val="150000"/>
              </a:lnSpc>
              <a:buClr>
                <a:schemeClr val="accent2"/>
              </a:buClr>
              <a:buFont typeface="Wingdings" charset="2"/>
              <a:buChar char="ü"/>
            </a:pPr>
            <a:r>
              <a:rPr lang="en-US" dirty="0" smtClean="0">
                <a:solidFill>
                  <a:schemeClr val="accent6">
                    <a:lumMod val="75000"/>
                  </a:schemeClr>
                </a:solidFill>
              </a:rPr>
              <a:t>12 000</a:t>
            </a:r>
            <a:r>
              <a:rPr lang="en-US" dirty="0" smtClean="0">
                <a:solidFill>
                  <a:srgbClr val="FF0000"/>
                </a:solidFill>
              </a:rPr>
              <a:t> </a:t>
            </a:r>
            <a:r>
              <a:rPr lang="en-US" dirty="0" smtClean="0"/>
              <a:t>students</a:t>
            </a:r>
          </a:p>
          <a:p>
            <a:pPr marL="285750" indent="-285750">
              <a:lnSpc>
                <a:spcPct val="150000"/>
              </a:lnSpc>
              <a:buClr>
                <a:schemeClr val="accent2"/>
              </a:buClr>
              <a:buFont typeface="Wingdings" charset="2"/>
              <a:buChar char="ü"/>
            </a:pPr>
            <a:r>
              <a:rPr lang="en-US" dirty="0" smtClean="0">
                <a:solidFill>
                  <a:schemeClr val="accent6">
                    <a:lumMod val="75000"/>
                  </a:schemeClr>
                </a:solidFill>
              </a:rPr>
              <a:t>1 100</a:t>
            </a:r>
            <a:r>
              <a:rPr lang="en-US" dirty="0" smtClean="0"/>
              <a:t> teachers-researchers</a:t>
            </a:r>
          </a:p>
          <a:p>
            <a:pPr marL="285750" indent="-285750">
              <a:lnSpc>
                <a:spcPct val="150000"/>
              </a:lnSpc>
              <a:buClr>
                <a:schemeClr val="accent2"/>
              </a:buClr>
              <a:buFont typeface="Wingdings" charset="2"/>
              <a:buChar char="ü"/>
            </a:pPr>
            <a:r>
              <a:rPr lang="en-US" dirty="0" smtClean="0">
                <a:solidFill>
                  <a:schemeClr val="accent6">
                    <a:lumMod val="75000"/>
                  </a:schemeClr>
                </a:solidFill>
              </a:rPr>
              <a:t>1 200</a:t>
            </a:r>
            <a:r>
              <a:rPr lang="en-US" dirty="0" smtClean="0"/>
              <a:t> teachers from industry</a:t>
            </a:r>
          </a:p>
          <a:p>
            <a:pPr marL="285750" indent="-285750">
              <a:lnSpc>
                <a:spcPct val="150000"/>
              </a:lnSpc>
              <a:buClr>
                <a:schemeClr val="accent2"/>
              </a:buClr>
              <a:buFont typeface="Wingdings" charset="2"/>
              <a:buChar char="ü"/>
            </a:pPr>
            <a:r>
              <a:rPr lang="en-US" dirty="0" smtClean="0">
                <a:solidFill>
                  <a:schemeClr val="accent6">
                    <a:lumMod val="75000"/>
                  </a:schemeClr>
                </a:solidFill>
              </a:rPr>
              <a:t>393</a:t>
            </a:r>
            <a:r>
              <a:rPr lang="en-US" dirty="0" smtClean="0"/>
              <a:t> technical and administrative staff</a:t>
            </a:r>
          </a:p>
          <a:p>
            <a:endParaRPr lang="en-US" dirty="0"/>
          </a:p>
        </p:txBody>
      </p:sp>
      <p:sp>
        <p:nvSpPr>
          <p:cNvPr id="4" name="Rectangle 3"/>
          <p:cNvSpPr/>
          <p:nvPr/>
        </p:nvSpPr>
        <p:spPr>
          <a:xfrm>
            <a:off x="5396593" y="3311618"/>
            <a:ext cx="5343525" cy="2516073"/>
          </a:xfrm>
          <a:prstGeom prst="rect">
            <a:avLst/>
          </a:prstGeom>
        </p:spPr>
        <p:txBody>
          <a:bodyPr>
            <a:spAutoFit/>
          </a:bodyPr>
          <a:lstStyle/>
          <a:p>
            <a:pPr marL="285750" lvl="0" indent="-285750">
              <a:lnSpc>
                <a:spcPct val="150000"/>
              </a:lnSpc>
              <a:buClr>
                <a:srgbClr val="C0504D"/>
              </a:buClr>
              <a:buFont typeface="Wingdings" charset="2"/>
              <a:buChar char="ü"/>
            </a:pPr>
            <a:r>
              <a:rPr lang="en-US" sz="2000" dirty="0">
                <a:solidFill>
                  <a:schemeClr val="accent6">
                    <a:lumMod val="75000"/>
                  </a:schemeClr>
                </a:solidFill>
              </a:rPr>
              <a:t>11</a:t>
            </a:r>
            <a:r>
              <a:rPr lang="en-US" sz="2000" dirty="0">
                <a:solidFill>
                  <a:prstClr val="black"/>
                </a:solidFill>
              </a:rPr>
              <a:t> </a:t>
            </a:r>
            <a:r>
              <a:rPr lang="en-US" dirty="0">
                <a:solidFill>
                  <a:prstClr val="black"/>
                </a:solidFill>
              </a:rPr>
              <a:t>bachelor’s degree disciplines</a:t>
            </a:r>
          </a:p>
          <a:p>
            <a:pPr marL="285750" lvl="0" indent="-285750">
              <a:lnSpc>
                <a:spcPct val="150000"/>
              </a:lnSpc>
              <a:buClr>
                <a:srgbClr val="C0504D"/>
              </a:buClr>
              <a:buFont typeface="Wingdings" charset="2"/>
              <a:buChar char="ü"/>
            </a:pPr>
            <a:r>
              <a:rPr lang="en-US" dirty="0" smtClean="0">
                <a:solidFill>
                  <a:schemeClr val="accent6">
                    <a:lumMod val="75000"/>
                  </a:schemeClr>
                </a:solidFill>
              </a:rPr>
              <a:t>24</a:t>
            </a:r>
            <a:r>
              <a:rPr lang="en-US" dirty="0" smtClean="0">
                <a:solidFill>
                  <a:prstClr val="black"/>
                </a:solidFill>
              </a:rPr>
              <a:t> </a:t>
            </a:r>
            <a:r>
              <a:rPr lang="en-US" dirty="0">
                <a:solidFill>
                  <a:prstClr val="black"/>
                </a:solidFill>
              </a:rPr>
              <a:t>master’s </a:t>
            </a:r>
            <a:r>
              <a:rPr lang="en-US" dirty="0" smtClean="0">
                <a:solidFill>
                  <a:prstClr val="black"/>
                </a:solidFill>
              </a:rPr>
              <a:t>disciplines</a:t>
            </a:r>
            <a:endParaRPr lang="en-US" dirty="0">
              <a:solidFill>
                <a:prstClr val="black"/>
              </a:solidFill>
            </a:endParaRPr>
          </a:p>
          <a:p>
            <a:pPr marL="285750" lvl="0" indent="-285750">
              <a:lnSpc>
                <a:spcPct val="150000"/>
              </a:lnSpc>
              <a:buClr>
                <a:srgbClr val="C0504D"/>
              </a:buClr>
              <a:buFont typeface="Wingdings" charset="2"/>
              <a:buChar char="ü"/>
            </a:pPr>
            <a:r>
              <a:rPr lang="en-US" dirty="0">
                <a:solidFill>
                  <a:schemeClr val="accent6">
                    <a:lumMod val="75000"/>
                  </a:schemeClr>
                </a:solidFill>
              </a:rPr>
              <a:t>8</a:t>
            </a:r>
            <a:r>
              <a:rPr lang="en-US" dirty="0">
                <a:solidFill>
                  <a:prstClr val="black"/>
                </a:solidFill>
              </a:rPr>
              <a:t>  vocational bachelor degrees</a:t>
            </a:r>
          </a:p>
          <a:p>
            <a:pPr marL="285750" lvl="0" indent="-285750">
              <a:lnSpc>
                <a:spcPct val="150000"/>
              </a:lnSpc>
              <a:buClr>
                <a:srgbClr val="C0504D"/>
              </a:buClr>
              <a:buFont typeface="Wingdings" charset="2"/>
              <a:buChar char="ü"/>
            </a:pPr>
            <a:r>
              <a:rPr lang="en-US" dirty="0">
                <a:solidFill>
                  <a:schemeClr val="accent6">
                    <a:lumMod val="75000"/>
                  </a:schemeClr>
                </a:solidFill>
              </a:rPr>
              <a:t>3 </a:t>
            </a:r>
            <a:r>
              <a:rPr lang="en-US" dirty="0">
                <a:solidFill>
                  <a:prstClr val="black"/>
                </a:solidFill>
              </a:rPr>
              <a:t>specialties of engineering degree </a:t>
            </a:r>
            <a:endParaRPr lang="en-US" dirty="0" smtClean="0">
              <a:solidFill>
                <a:prstClr val="black"/>
              </a:solidFill>
            </a:endParaRPr>
          </a:p>
          <a:p>
            <a:pPr marL="285750" lvl="0" indent="-285750">
              <a:lnSpc>
                <a:spcPct val="150000"/>
              </a:lnSpc>
              <a:buClr>
                <a:srgbClr val="C0504D"/>
              </a:buClr>
              <a:buFont typeface="Wingdings" charset="2"/>
              <a:buChar char="ü"/>
            </a:pPr>
            <a:r>
              <a:rPr lang="en-US" dirty="0" smtClean="0">
                <a:solidFill>
                  <a:schemeClr val="accent6">
                    <a:lumMod val="75000"/>
                  </a:schemeClr>
                </a:solidFill>
              </a:rPr>
              <a:t>6</a:t>
            </a:r>
            <a:r>
              <a:rPr lang="en-US" dirty="0" smtClean="0">
                <a:solidFill>
                  <a:prstClr val="black"/>
                </a:solidFill>
              </a:rPr>
              <a:t> </a:t>
            </a:r>
            <a:r>
              <a:rPr lang="en-US" dirty="0">
                <a:solidFill>
                  <a:prstClr val="black"/>
                </a:solidFill>
              </a:rPr>
              <a:t>masters of engineering (CMI</a:t>
            </a:r>
            <a:r>
              <a:rPr lang="en-US" sz="2000" dirty="0">
                <a:solidFill>
                  <a:prstClr val="black"/>
                </a:solidFill>
              </a:rPr>
              <a:t>)</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689" y="1862961"/>
            <a:ext cx="2356949" cy="1565436"/>
          </a:xfrm>
          <a:prstGeom prst="rect">
            <a:avLst/>
          </a:prstGeom>
        </p:spPr>
      </p:pic>
      <p:sp>
        <p:nvSpPr>
          <p:cNvPr id="7" name="ZoneTexte 6"/>
          <p:cNvSpPr txBox="1"/>
          <p:nvPr/>
        </p:nvSpPr>
        <p:spPr>
          <a:xfrm>
            <a:off x="6733344" y="6966597"/>
            <a:ext cx="286488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Research environment</a:t>
            </a:r>
            <a:endParaRPr lang="en-US" sz="1600" dirty="0">
              <a:solidFill>
                <a:schemeClr val="bg1"/>
              </a:solidFill>
            </a:endParaRPr>
          </a:p>
        </p:txBody>
      </p:sp>
    </p:spTree>
    <p:extLst>
      <p:ext uri="{BB962C8B-B14F-4D97-AF65-F5344CB8AC3E}">
        <p14:creationId xmlns:p14="http://schemas.microsoft.com/office/powerpoint/2010/main" val="2033665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730" y="1356021"/>
            <a:ext cx="8486637" cy="695792"/>
          </a:xfrm>
        </p:spPr>
        <p:txBody>
          <a:bodyPr/>
          <a:lstStyle/>
          <a:p>
            <a:r>
              <a:rPr lang="en-US" dirty="0">
                <a:ea typeface="Arial" pitchFamily="-65" charset="0"/>
              </a:rPr>
              <a:t>An environment dedicated to research and </a:t>
            </a:r>
            <a:r>
              <a:rPr lang="en-US" dirty="0" smtClean="0">
                <a:ea typeface="Arial" pitchFamily="-65" charset="0"/>
              </a:rPr>
              <a:t>innovation (1)</a:t>
            </a:r>
            <a:endParaRPr lang="en-US" dirty="0">
              <a:ea typeface="Arial" pitchFamily="-65" charset="0"/>
            </a:endParaRPr>
          </a:p>
        </p:txBody>
      </p:sp>
      <p:sp>
        <p:nvSpPr>
          <p:cNvPr id="3" name="ZoneTexte 2"/>
          <p:cNvSpPr txBox="1"/>
          <p:nvPr/>
        </p:nvSpPr>
        <p:spPr>
          <a:xfrm>
            <a:off x="3523263" y="2290112"/>
            <a:ext cx="7165375" cy="5047536"/>
          </a:xfrm>
          <a:prstGeom prst="rect">
            <a:avLst/>
          </a:prstGeom>
          <a:noFill/>
        </p:spPr>
        <p:txBody>
          <a:bodyPr wrap="square" rtlCol="0">
            <a:spAutoFit/>
          </a:bodyPr>
          <a:lstStyle/>
          <a:p>
            <a:pPr>
              <a:spcAft>
                <a:spcPts val="600"/>
              </a:spcAft>
              <a:buClr>
                <a:schemeClr val="accent2"/>
              </a:buClr>
            </a:pPr>
            <a:r>
              <a:rPr lang="en-US" b="1" u="sng" dirty="0">
                <a:solidFill>
                  <a:srgbClr val="FF0000"/>
                </a:solidFill>
                <a:latin typeface="Arial" panose="020B0604020202020204" pitchFamily="34" charset="0"/>
                <a:cs typeface="Arial" panose="020B0604020202020204" pitchFamily="34" charset="0"/>
              </a:rPr>
              <a:t>Toulouse</a:t>
            </a:r>
            <a:r>
              <a:rPr lang="en-US" b="1" dirty="0">
                <a:solidFill>
                  <a:srgbClr val="FF0000"/>
                </a:solidFill>
                <a:latin typeface="Arial" panose="020B0604020202020204" pitchFamily="34" charset="0"/>
                <a:cs typeface="Arial" panose="020B0604020202020204" pitchFamily="34" charset="0"/>
              </a:rPr>
              <a:t>: European capital of aeronautics and </a:t>
            </a:r>
            <a:r>
              <a:rPr lang="en-US" b="1" dirty="0" smtClean="0">
                <a:solidFill>
                  <a:srgbClr val="FF0000"/>
                </a:solidFill>
                <a:latin typeface="Arial" panose="020B0604020202020204" pitchFamily="34" charset="0"/>
                <a:cs typeface="Arial" panose="020B0604020202020204" pitchFamily="34" charset="0"/>
              </a:rPr>
              <a:t>space</a:t>
            </a:r>
          </a:p>
          <a:p>
            <a:pPr>
              <a:spcAft>
                <a:spcPts val="600"/>
              </a:spcAft>
              <a:buClr>
                <a:schemeClr val="accent2"/>
              </a:buClr>
            </a:pPr>
            <a:r>
              <a:rPr lang="en-US" b="1" u="sng" dirty="0">
                <a:solidFill>
                  <a:srgbClr val="FF0000"/>
                </a:solidFill>
                <a:latin typeface="Arial" panose="020B0604020202020204" pitchFamily="34" charset="0"/>
                <a:cs typeface="Arial" panose="020B0604020202020204" pitchFamily="34" charset="0"/>
              </a:rPr>
              <a:t>The </a:t>
            </a:r>
            <a:r>
              <a:rPr lang="en-US" b="1" u="sng" dirty="0" err="1">
                <a:solidFill>
                  <a:srgbClr val="FF0000"/>
                </a:solidFill>
                <a:latin typeface="Arial" panose="020B0604020202020204" pitchFamily="34" charset="0"/>
                <a:cs typeface="Arial" panose="020B0604020202020204" pitchFamily="34" charset="0"/>
              </a:rPr>
              <a:t>Oncopole</a:t>
            </a:r>
            <a:r>
              <a:rPr lang="en-US" b="1" u="sng" dirty="0">
                <a:solidFill>
                  <a:srgbClr val="FF0000"/>
                </a:solidFill>
                <a:latin typeface="Arial" panose="020B0604020202020204" pitchFamily="34" charset="0"/>
                <a:cs typeface="Arial" panose="020B0604020202020204" pitchFamily="34" charset="0"/>
              </a:rPr>
              <a:t> site</a:t>
            </a:r>
          </a:p>
          <a:p>
            <a:pPr>
              <a:spcAft>
                <a:spcPts val="600"/>
              </a:spcAft>
              <a:buClr>
                <a:schemeClr val="accent2"/>
              </a:buClr>
            </a:pPr>
            <a:r>
              <a:rPr lang="en-US" b="1" u="sng" dirty="0" smtClean="0">
                <a:solidFill>
                  <a:srgbClr val="FF0000"/>
                </a:solidFill>
                <a:latin typeface="Arial" panose="020B0604020202020204" pitchFamily="34" charset="0"/>
                <a:cs typeface="Arial" panose="020B0604020202020204" pitchFamily="34" charset="0"/>
              </a:rPr>
              <a:t>7 competitiveness clusters</a:t>
            </a:r>
          </a:p>
          <a:p>
            <a:pPr marL="285750" indent="-285750">
              <a:spcAft>
                <a:spcPts val="600"/>
              </a:spcAft>
              <a:buClr>
                <a:schemeClr val="accent2"/>
              </a:buClr>
              <a:buFont typeface="Wingdings" panose="05000000000000000000" pitchFamily="2" charset="2"/>
              <a:buChar char="ü"/>
            </a:pPr>
            <a:r>
              <a:rPr lang="fr-FR" sz="2000" b="1" dirty="0" smtClean="0">
                <a:solidFill>
                  <a:schemeClr val="accent6"/>
                </a:solidFill>
                <a:latin typeface="Arial" panose="020B0604020202020204" pitchFamily="34" charset="0"/>
                <a:cs typeface="Arial" panose="020B0604020202020204" pitchFamily="34" charset="0"/>
              </a:rPr>
              <a:t>Aerospace </a:t>
            </a:r>
            <a:r>
              <a:rPr lang="fr-FR" sz="2000" b="1" dirty="0" err="1" smtClean="0">
                <a:solidFill>
                  <a:schemeClr val="accent6"/>
                </a:solidFill>
                <a:latin typeface="Arial" panose="020B0604020202020204" pitchFamily="34" charset="0"/>
                <a:cs typeface="Arial" panose="020B0604020202020204" pitchFamily="34" charset="0"/>
              </a:rPr>
              <a:t>Valley</a:t>
            </a:r>
            <a:r>
              <a:rPr lang="fr-FR" sz="2000" b="1" dirty="0" smtClean="0">
                <a:solidFill>
                  <a:schemeClr val="accent6"/>
                </a:solidFill>
                <a:latin typeface="Arial" panose="020B0604020202020204" pitchFamily="34" charset="0"/>
                <a:cs typeface="Arial" panose="020B0604020202020204" pitchFamily="34" charset="0"/>
              </a:rPr>
              <a:t> </a:t>
            </a:r>
            <a:r>
              <a:rPr lang="fr-FR" sz="2000" dirty="0" smtClean="0">
                <a:solidFill>
                  <a:prstClr val="black"/>
                </a:solidFill>
                <a:latin typeface="Arial" panose="020B0604020202020204" pitchFamily="34" charset="0"/>
                <a:cs typeface="Arial" panose="020B0604020202020204" pitchFamily="34" charset="0"/>
              </a:rPr>
              <a:t>(</a:t>
            </a:r>
            <a:r>
              <a:rPr lang="fr-FR" sz="2000" dirty="0" err="1">
                <a:solidFill>
                  <a:prstClr val="black"/>
                </a:solidFill>
                <a:latin typeface="Arial" panose="020B0604020202020204" pitchFamily="34" charset="0"/>
                <a:cs typeface="Arial" panose="020B0604020202020204" pitchFamily="34" charset="0"/>
              </a:rPr>
              <a:t>A</a:t>
            </a:r>
            <a:r>
              <a:rPr lang="fr-FR" sz="2000" dirty="0" err="1" smtClean="0">
                <a:solidFill>
                  <a:prstClr val="black"/>
                </a:solidFill>
                <a:latin typeface="Arial" panose="020B0604020202020204" pitchFamily="34" charset="0"/>
                <a:cs typeface="Arial" panose="020B0604020202020204" pitchFamily="34" charset="0"/>
              </a:rPr>
              <a:t>eronautics</a:t>
            </a:r>
            <a:r>
              <a:rPr lang="fr-FR" sz="2000" dirty="0" smtClean="0">
                <a:solidFill>
                  <a:prstClr val="black"/>
                </a:solidFill>
                <a:latin typeface="Arial" panose="020B0604020202020204" pitchFamily="34" charset="0"/>
                <a:cs typeface="Arial" panose="020B0604020202020204" pitchFamily="34" charset="0"/>
              </a:rPr>
              <a:t>, </a:t>
            </a:r>
            <a:r>
              <a:rPr lang="fr-FR" sz="2000" dirty="0" err="1" smtClean="0">
                <a:solidFill>
                  <a:prstClr val="black"/>
                </a:solidFill>
                <a:latin typeface="Arial" panose="020B0604020202020204" pitchFamily="34" charset="0"/>
                <a:cs typeface="Arial" panose="020B0604020202020204" pitchFamily="34" charset="0"/>
              </a:rPr>
              <a:t>Space</a:t>
            </a:r>
            <a:r>
              <a:rPr lang="fr-FR" sz="2000" dirty="0" smtClean="0">
                <a:solidFill>
                  <a:prstClr val="black"/>
                </a:solidFill>
                <a:latin typeface="Arial" panose="020B0604020202020204" pitchFamily="34" charset="0"/>
                <a:cs typeface="Arial" panose="020B0604020202020204" pitchFamily="34" charset="0"/>
              </a:rPr>
              <a:t>, Embedded </a:t>
            </a:r>
            <a:r>
              <a:rPr lang="fr-FR" sz="2000" dirty="0" err="1" smtClean="0">
                <a:solidFill>
                  <a:prstClr val="black"/>
                </a:solidFill>
                <a:latin typeface="Arial" panose="020B0604020202020204" pitchFamily="34" charset="0"/>
                <a:cs typeface="Arial" panose="020B0604020202020204" pitchFamily="34" charset="0"/>
              </a:rPr>
              <a:t>systems</a:t>
            </a:r>
            <a:r>
              <a:rPr lang="fr-FR" sz="2000" dirty="0" smtClean="0">
                <a:solidFill>
                  <a:prstClr val="black"/>
                </a:solidFill>
                <a:latin typeface="Arial" panose="020B0604020202020204" pitchFamily="34" charset="0"/>
                <a:cs typeface="Arial" panose="020B0604020202020204" pitchFamily="34" charset="0"/>
              </a:rPr>
              <a:t>)</a:t>
            </a:r>
          </a:p>
          <a:p>
            <a:pPr marL="285750" indent="-285750">
              <a:spcAft>
                <a:spcPts val="600"/>
              </a:spcAft>
              <a:buClr>
                <a:schemeClr val="accent2"/>
              </a:buClr>
              <a:buFont typeface="Wingdings" panose="05000000000000000000" pitchFamily="2" charset="2"/>
              <a:buChar char="ü"/>
            </a:pPr>
            <a:r>
              <a:rPr lang="fr-FR" sz="2000" b="1" dirty="0" smtClean="0">
                <a:solidFill>
                  <a:schemeClr val="accent6"/>
                </a:solidFill>
                <a:latin typeface="Arial" panose="020B0604020202020204" pitchFamily="34" charset="0"/>
                <a:cs typeface="Arial" panose="020B0604020202020204" pitchFamily="34" charset="0"/>
              </a:rPr>
              <a:t>Agri-Sud-Ouest Innovation </a:t>
            </a:r>
            <a:r>
              <a:rPr lang="fr-FR" sz="2000" dirty="0" smtClean="0">
                <a:solidFill>
                  <a:prstClr val="black"/>
                </a:solidFill>
                <a:latin typeface="Arial" panose="020B0604020202020204" pitchFamily="34" charset="0"/>
                <a:cs typeface="Arial" panose="020B0604020202020204" pitchFamily="34" charset="0"/>
              </a:rPr>
              <a:t>(Agriculture / Agro-</a:t>
            </a:r>
            <a:r>
              <a:rPr lang="fr-FR" sz="2000" dirty="0" err="1" smtClean="0">
                <a:solidFill>
                  <a:prstClr val="black"/>
                </a:solidFill>
                <a:latin typeface="Arial" panose="020B0604020202020204" pitchFamily="34" charset="0"/>
                <a:cs typeface="Arial" panose="020B0604020202020204" pitchFamily="34" charset="0"/>
              </a:rPr>
              <a:t>food</a:t>
            </a:r>
            <a:r>
              <a:rPr lang="fr-FR" sz="2000" dirty="0" smtClean="0">
                <a:solidFill>
                  <a:prstClr val="black"/>
                </a:solidFill>
                <a:latin typeface="Arial" panose="020B0604020202020204" pitchFamily="34" charset="0"/>
                <a:cs typeface="Arial" panose="020B0604020202020204" pitchFamily="34" charset="0"/>
              </a:rPr>
              <a:t>)</a:t>
            </a:r>
          </a:p>
          <a:p>
            <a:pPr marL="285750" indent="-285750">
              <a:spcAft>
                <a:spcPts val="600"/>
              </a:spcAft>
              <a:buClr>
                <a:schemeClr val="accent2"/>
              </a:buClr>
              <a:buFont typeface="Wingdings" panose="05000000000000000000" pitchFamily="2" charset="2"/>
              <a:buChar char="ü"/>
            </a:pPr>
            <a:r>
              <a:rPr lang="fr-FR" sz="2000" b="1" dirty="0" smtClean="0">
                <a:solidFill>
                  <a:schemeClr val="accent6"/>
                </a:solidFill>
                <a:latin typeface="Arial" panose="020B0604020202020204" pitchFamily="34" charset="0"/>
                <a:cs typeface="Arial" panose="020B0604020202020204" pitchFamily="34" charset="0"/>
              </a:rPr>
              <a:t>Cancer-Bio-Santé</a:t>
            </a:r>
            <a:r>
              <a:rPr lang="fr-FR" sz="2000" dirty="0" smtClean="0">
                <a:solidFill>
                  <a:schemeClr val="accent6"/>
                </a:solidFill>
                <a:latin typeface="Arial" panose="020B0604020202020204" pitchFamily="34" charset="0"/>
                <a:cs typeface="Arial" panose="020B0604020202020204" pitchFamily="34" charset="0"/>
              </a:rPr>
              <a:t> </a:t>
            </a:r>
            <a:r>
              <a:rPr lang="fr-FR" sz="2000" dirty="0" smtClean="0">
                <a:solidFill>
                  <a:prstClr val="black"/>
                </a:solidFill>
                <a:latin typeface="Arial" panose="020B0604020202020204" pitchFamily="34" charset="0"/>
                <a:cs typeface="Arial" panose="020B0604020202020204" pitchFamily="34" charset="0"/>
              </a:rPr>
              <a:t>(Biotechnologies / </a:t>
            </a:r>
            <a:r>
              <a:rPr lang="fr-FR" sz="2000" dirty="0" err="1" smtClean="0">
                <a:solidFill>
                  <a:prstClr val="black"/>
                </a:solidFill>
                <a:latin typeface="Arial" panose="020B0604020202020204" pitchFamily="34" charset="0"/>
                <a:cs typeface="Arial" panose="020B0604020202020204" pitchFamily="34" charset="0"/>
              </a:rPr>
              <a:t>Health</a:t>
            </a:r>
            <a:r>
              <a:rPr lang="fr-FR" sz="2000" dirty="0" smtClean="0">
                <a:solidFill>
                  <a:prstClr val="black"/>
                </a:solidFill>
                <a:latin typeface="Arial" panose="020B0604020202020204" pitchFamily="34" charset="0"/>
                <a:cs typeface="Arial" panose="020B0604020202020204" pitchFamily="34" charset="0"/>
              </a:rPr>
              <a:t>)</a:t>
            </a:r>
          </a:p>
          <a:p>
            <a:pPr marL="285750" indent="-285750">
              <a:spcAft>
                <a:spcPts val="600"/>
              </a:spcAft>
              <a:buClr>
                <a:schemeClr val="accent2"/>
              </a:buClr>
              <a:buFont typeface="Wingdings" panose="05000000000000000000" pitchFamily="2" charset="2"/>
              <a:buChar char="ü"/>
            </a:pPr>
            <a:r>
              <a:rPr lang="fr-FR" sz="2000" b="1" dirty="0" err="1" smtClean="0">
                <a:solidFill>
                  <a:schemeClr val="accent6"/>
                </a:solidFill>
                <a:latin typeface="Arial" panose="020B0604020202020204" pitchFamily="34" charset="0"/>
                <a:cs typeface="Arial" panose="020B0604020202020204" pitchFamily="34" charset="0"/>
              </a:rPr>
              <a:t>Derbi</a:t>
            </a:r>
            <a:r>
              <a:rPr lang="fr-FR" sz="2000" dirty="0" smtClean="0">
                <a:solidFill>
                  <a:schemeClr val="accent6"/>
                </a:solidFill>
                <a:latin typeface="Arial" panose="020B0604020202020204" pitchFamily="34" charset="0"/>
                <a:cs typeface="Arial" panose="020B0604020202020204" pitchFamily="34" charset="0"/>
              </a:rPr>
              <a:t> </a:t>
            </a:r>
            <a:r>
              <a:rPr lang="fr-FR" sz="2000" dirty="0" smtClean="0">
                <a:solidFill>
                  <a:prstClr val="black"/>
                </a:solidFill>
                <a:latin typeface="Arial" panose="020B0604020202020204" pitchFamily="34" charset="0"/>
                <a:cs typeface="Arial" panose="020B0604020202020204" pitchFamily="34" charset="0"/>
              </a:rPr>
              <a:t>(</a:t>
            </a:r>
            <a:r>
              <a:rPr lang="fr-FR" sz="2000" dirty="0" err="1" smtClean="0">
                <a:solidFill>
                  <a:prstClr val="black"/>
                </a:solidFill>
                <a:latin typeface="Arial" panose="020B0604020202020204" pitchFamily="34" charset="0"/>
                <a:cs typeface="Arial" panose="020B0604020202020204" pitchFamily="34" charset="0"/>
              </a:rPr>
              <a:t>Energy</a:t>
            </a:r>
            <a:r>
              <a:rPr lang="fr-FR" sz="2000" dirty="0" smtClean="0">
                <a:solidFill>
                  <a:prstClr val="black"/>
                </a:solidFill>
                <a:latin typeface="Arial" panose="020B0604020202020204" pitchFamily="34" charset="0"/>
                <a:cs typeface="Arial" panose="020B0604020202020204" pitchFamily="34" charset="0"/>
              </a:rPr>
              <a:t>)</a:t>
            </a:r>
          </a:p>
          <a:p>
            <a:pPr marL="285750" indent="-285750">
              <a:spcAft>
                <a:spcPts val="600"/>
              </a:spcAft>
              <a:buClr>
                <a:schemeClr val="accent2"/>
              </a:buClr>
              <a:buFont typeface="Wingdings" panose="05000000000000000000" pitchFamily="2" charset="2"/>
              <a:buChar char="ü"/>
            </a:pPr>
            <a:r>
              <a:rPr lang="fr-FR" sz="2000" b="1" dirty="0" smtClean="0">
                <a:solidFill>
                  <a:schemeClr val="accent6"/>
                </a:solidFill>
                <a:latin typeface="Arial" panose="020B0604020202020204" pitchFamily="34" charset="0"/>
                <a:cs typeface="Arial" panose="020B0604020202020204" pitchFamily="34" charset="0"/>
              </a:rPr>
              <a:t>Eau</a:t>
            </a:r>
            <a:r>
              <a:rPr lang="fr-FR" sz="2000" b="1" dirty="0" smtClean="0">
                <a:solidFill>
                  <a:prstClr val="black"/>
                </a:solidFill>
                <a:latin typeface="Arial" panose="020B0604020202020204" pitchFamily="34" charset="0"/>
                <a:cs typeface="Arial" panose="020B0604020202020204" pitchFamily="34" charset="0"/>
              </a:rPr>
              <a:t> </a:t>
            </a:r>
            <a:r>
              <a:rPr lang="fr-FR" sz="2000" dirty="0" smtClean="0">
                <a:solidFill>
                  <a:prstClr val="black"/>
                </a:solidFill>
                <a:latin typeface="Arial" panose="020B0604020202020204" pitchFamily="34" charset="0"/>
                <a:cs typeface="Arial" panose="020B0604020202020204" pitchFamily="34" charset="0"/>
              </a:rPr>
              <a:t>(Ecotechnologies / </a:t>
            </a:r>
            <a:r>
              <a:rPr lang="fr-FR" sz="2000" dirty="0" err="1" smtClean="0">
                <a:solidFill>
                  <a:prstClr val="black"/>
                </a:solidFill>
                <a:latin typeface="Arial" panose="020B0604020202020204" pitchFamily="34" charset="0"/>
                <a:cs typeface="Arial" panose="020B0604020202020204" pitchFamily="34" charset="0"/>
              </a:rPr>
              <a:t>Environment</a:t>
            </a:r>
            <a:r>
              <a:rPr lang="fr-FR" sz="2000" dirty="0" smtClean="0">
                <a:solidFill>
                  <a:prstClr val="black"/>
                </a:solidFill>
                <a:latin typeface="Arial" panose="020B0604020202020204" pitchFamily="34" charset="0"/>
                <a:cs typeface="Arial" panose="020B0604020202020204" pitchFamily="34" charset="0"/>
              </a:rPr>
              <a:t>)</a:t>
            </a:r>
          </a:p>
          <a:p>
            <a:pPr marL="285750" indent="-285750">
              <a:spcAft>
                <a:spcPts val="600"/>
              </a:spcAft>
              <a:buClr>
                <a:schemeClr val="accent2"/>
              </a:buClr>
              <a:buFont typeface="Wingdings" panose="05000000000000000000" pitchFamily="2" charset="2"/>
              <a:buChar char="ü"/>
            </a:pPr>
            <a:r>
              <a:rPr lang="fr-FR" sz="2000" b="1" dirty="0" err="1" smtClean="0">
                <a:solidFill>
                  <a:schemeClr val="accent6"/>
                </a:solidFill>
                <a:latin typeface="Arial" panose="020B0604020202020204" pitchFamily="34" charset="0"/>
                <a:cs typeface="Arial" panose="020B0604020202020204" pitchFamily="34" charset="0"/>
              </a:rPr>
              <a:t>Elopsys</a:t>
            </a:r>
            <a:r>
              <a:rPr lang="fr-FR" sz="2000" dirty="0" smtClean="0">
                <a:solidFill>
                  <a:schemeClr val="accent6"/>
                </a:solidFill>
                <a:latin typeface="Arial" panose="020B0604020202020204" pitchFamily="34" charset="0"/>
                <a:cs typeface="Arial" panose="020B0604020202020204" pitchFamily="34" charset="0"/>
              </a:rPr>
              <a:t> </a:t>
            </a:r>
            <a:r>
              <a:rPr lang="fr-FR" sz="2000" dirty="0" smtClean="0">
                <a:solidFill>
                  <a:prstClr val="black"/>
                </a:solidFill>
                <a:latin typeface="Arial" panose="020B0604020202020204" pitchFamily="34" charset="0"/>
                <a:cs typeface="Arial" panose="020B0604020202020204" pitchFamily="34" charset="0"/>
              </a:rPr>
              <a:t>(</a:t>
            </a:r>
            <a:r>
              <a:rPr lang="fr-FR" sz="2000" dirty="0" err="1" smtClean="0">
                <a:solidFill>
                  <a:prstClr val="black"/>
                </a:solidFill>
                <a:latin typeface="Arial" panose="020B0604020202020204" pitchFamily="34" charset="0"/>
                <a:cs typeface="Arial" panose="020B0604020202020204" pitchFamily="34" charset="0"/>
              </a:rPr>
              <a:t>Optics</a:t>
            </a:r>
            <a:r>
              <a:rPr lang="fr-FR" sz="2000" dirty="0" smtClean="0">
                <a:solidFill>
                  <a:prstClr val="black"/>
                </a:solidFill>
                <a:latin typeface="Arial" panose="020B0604020202020204" pitchFamily="34" charset="0"/>
                <a:cs typeface="Arial" panose="020B0604020202020204" pitchFamily="34" charset="0"/>
              </a:rPr>
              <a:t> / </a:t>
            </a:r>
            <a:r>
              <a:rPr lang="fr-FR" sz="2000" dirty="0" err="1" smtClean="0">
                <a:solidFill>
                  <a:prstClr val="black"/>
                </a:solidFill>
                <a:latin typeface="Arial" panose="020B0604020202020204" pitchFamily="34" charset="0"/>
                <a:cs typeface="Arial" panose="020B0604020202020204" pitchFamily="34" charset="0"/>
              </a:rPr>
              <a:t>Photonics</a:t>
            </a:r>
            <a:r>
              <a:rPr lang="fr-FR" sz="2000" dirty="0" smtClean="0">
                <a:solidFill>
                  <a:prstClr val="black"/>
                </a:solidFill>
                <a:latin typeface="Arial" panose="020B0604020202020204" pitchFamily="34" charset="0"/>
                <a:cs typeface="Arial" panose="020B0604020202020204" pitchFamily="34" charset="0"/>
              </a:rPr>
              <a:t>)</a:t>
            </a:r>
          </a:p>
          <a:p>
            <a:pPr marL="285750" indent="-285750">
              <a:spcAft>
                <a:spcPts val="600"/>
              </a:spcAft>
              <a:buClr>
                <a:schemeClr val="accent2"/>
              </a:buClr>
              <a:buFont typeface="Wingdings" panose="05000000000000000000" pitchFamily="2" charset="2"/>
              <a:buChar char="ü"/>
            </a:pPr>
            <a:r>
              <a:rPr lang="fr-FR" sz="2000" b="1" dirty="0" smtClean="0">
                <a:solidFill>
                  <a:schemeClr val="accent6"/>
                </a:solidFill>
                <a:latin typeface="Arial" panose="020B0604020202020204" pitchFamily="34" charset="0"/>
                <a:cs typeface="Arial" panose="020B0604020202020204" pitchFamily="34" charset="0"/>
              </a:rPr>
              <a:t>Pôle Européen de la Céramique </a:t>
            </a:r>
            <a:r>
              <a:rPr lang="fr-FR" sz="2000" dirty="0" smtClean="0">
                <a:solidFill>
                  <a:prstClr val="black"/>
                </a:solidFill>
                <a:latin typeface="Arial" panose="020B0604020202020204" pitchFamily="34" charset="0"/>
                <a:cs typeface="Arial" panose="020B0604020202020204" pitchFamily="34" charset="0"/>
              </a:rPr>
              <a:t>(Consumer </a:t>
            </a:r>
            <a:r>
              <a:rPr lang="fr-FR" sz="2000" dirty="0" err="1" smtClean="0">
                <a:solidFill>
                  <a:prstClr val="black"/>
                </a:solidFill>
                <a:latin typeface="Arial" panose="020B0604020202020204" pitchFamily="34" charset="0"/>
                <a:cs typeface="Arial" panose="020B0604020202020204" pitchFamily="34" charset="0"/>
              </a:rPr>
              <a:t>goods</a:t>
            </a:r>
            <a:r>
              <a:rPr lang="fr-FR" sz="2000" dirty="0" smtClean="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m</a:t>
            </a:r>
            <a:r>
              <a:rPr lang="fr-FR" sz="2000" dirty="0" err="1" smtClean="0">
                <a:solidFill>
                  <a:prstClr val="black"/>
                </a:solidFill>
                <a:latin typeface="Arial" panose="020B0604020202020204" pitchFamily="34" charset="0"/>
                <a:cs typeface="Arial" panose="020B0604020202020204" pitchFamily="34" charset="0"/>
              </a:rPr>
              <a:t>aterials</a:t>
            </a:r>
            <a:r>
              <a:rPr lang="fr-FR" sz="2000" dirty="0" smtClean="0">
                <a:solidFill>
                  <a:prstClr val="black"/>
                </a:solidFill>
                <a:latin typeface="Arial" panose="020B0604020202020204" pitchFamily="34" charset="0"/>
                <a:cs typeface="Arial" panose="020B0604020202020204" pitchFamily="34" charset="0"/>
              </a:rPr>
              <a:t>)</a:t>
            </a:r>
          </a:p>
          <a:p>
            <a:pPr>
              <a:spcAft>
                <a:spcPts val="600"/>
              </a:spcAft>
              <a:buClr>
                <a:schemeClr val="accent2"/>
              </a:buClr>
            </a:pPr>
            <a:endParaRPr lang="en-US" sz="2000" dirty="0" smtClean="0">
              <a:latin typeface="Arial" panose="020B0604020202020204" pitchFamily="34" charset="0"/>
              <a:cs typeface="Arial" panose="020B0604020202020204" pitchFamily="34" charset="0"/>
            </a:endParaRPr>
          </a:p>
        </p:txBody>
      </p:sp>
      <p:graphicFrame>
        <p:nvGraphicFramePr>
          <p:cNvPr id="7" name="Diagramme 6"/>
          <p:cNvGraphicFramePr/>
          <p:nvPr>
            <p:extLst>
              <p:ext uri="{D42A27DB-BD31-4B8C-83A1-F6EECF244321}">
                <p14:modId xmlns:p14="http://schemas.microsoft.com/office/powerpoint/2010/main" val="3272813658"/>
              </p:ext>
            </p:extLst>
          </p:nvPr>
        </p:nvGraphicFramePr>
        <p:xfrm>
          <a:off x="-1033895" y="2822468"/>
          <a:ext cx="5434446" cy="3977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p:cNvSpPr txBox="1"/>
          <p:nvPr/>
        </p:nvSpPr>
        <p:spPr>
          <a:xfrm>
            <a:off x="6932844" y="6966597"/>
            <a:ext cx="2500877"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Academic partners</a:t>
            </a:r>
            <a:endParaRPr lang="en-US" sz="1600" dirty="0">
              <a:solidFill>
                <a:schemeClr val="bg1"/>
              </a:solidFill>
            </a:endParaRPr>
          </a:p>
        </p:txBody>
      </p:sp>
    </p:spTree>
    <p:extLst>
      <p:ext uri="{BB962C8B-B14F-4D97-AF65-F5344CB8AC3E}">
        <p14:creationId xmlns:p14="http://schemas.microsoft.com/office/powerpoint/2010/main" val="1499219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730" y="1365721"/>
            <a:ext cx="8331120" cy="695792"/>
          </a:xfrm>
        </p:spPr>
        <p:txBody>
          <a:bodyPr/>
          <a:lstStyle/>
          <a:p>
            <a:r>
              <a:rPr lang="en-US" dirty="0">
                <a:ea typeface="Arial" pitchFamily="-65" charset="0"/>
              </a:rPr>
              <a:t>An environment dedicated to research and </a:t>
            </a:r>
            <a:r>
              <a:rPr lang="en-US" dirty="0" smtClean="0">
                <a:ea typeface="Arial" pitchFamily="-65" charset="0"/>
              </a:rPr>
              <a:t>innovation (2)</a:t>
            </a:r>
            <a:endParaRPr lang="en-US" dirty="0">
              <a:ea typeface="Arial" pitchFamily="-65" charset="0"/>
            </a:endParaRPr>
          </a:p>
        </p:txBody>
      </p:sp>
      <p:sp>
        <p:nvSpPr>
          <p:cNvPr id="3" name="ZoneTexte 2"/>
          <p:cNvSpPr txBox="1"/>
          <p:nvPr/>
        </p:nvSpPr>
        <p:spPr>
          <a:xfrm>
            <a:off x="3523263" y="2652062"/>
            <a:ext cx="7165375" cy="4431983"/>
          </a:xfrm>
          <a:prstGeom prst="rect">
            <a:avLst/>
          </a:prstGeom>
          <a:noFill/>
        </p:spPr>
        <p:txBody>
          <a:bodyPr wrap="square" rtlCol="0">
            <a:spAutoFit/>
          </a:bodyPr>
          <a:lstStyle/>
          <a:p>
            <a:pPr>
              <a:lnSpc>
                <a:spcPct val="150000"/>
              </a:lnSpc>
              <a:buClr>
                <a:schemeClr val="accent2"/>
              </a:buClr>
            </a:pPr>
            <a:r>
              <a:rPr lang="fr-FR" b="1" u="sng" dirty="0" err="1" smtClean="0">
                <a:solidFill>
                  <a:srgbClr val="00B050"/>
                </a:solidFill>
                <a:latin typeface="Arial" panose="020B0604020202020204" pitchFamily="34" charset="0"/>
                <a:cs typeface="Arial" panose="020B0604020202020204" pitchFamily="34" charset="0"/>
              </a:rPr>
              <a:t>Academic</a:t>
            </a:r>
            <a:r>
              <a:rPr lang="fr-FR" b="1" u="sng" dirty="0" smtClean="0">
                <a:solidFill>
                  <a:srgbClr val="00B050"/>
                </a:solidFill>
                <a:latin typeface="Arial" panose="020B0604020202020204" pitchFamily="34" charset="0"/>
                <a:cs typeface="Arial" panose="020B0604020202020204" pitchFamily="34" charset="0"/>
              </a:rPr>
              <a:t> </a:t>
            </a:r>
            <a:r>
              <a:rPr lang="fr-FR" b="1" u="sng" dirty="0" err="1" smtClean="0">
                <a:solidFill>
                  <a:srgbClr val="00B050"/>
                </a:solidFill>
                <a:latin typeface="Arial" panose="020B0604020202020204" pitchFamily="34" charset="0"/>
                <a:cs typeface="Arial" panose="020B0604020202020204" pitchFamily="34" charset="0"/>
              </a:rPr>
              <a:t>research</a:t>
            </a:r>
            <a:r>
              <a:rPr lang="fr-FR" b="1" u="sng" dirty="0" smtClean="0">
                <a:solidFill>
                  <a:srgbClr val="00B050"/>
                </a:solidFill>
                <a:latin typeface="Arial" panose="020B0604020202020204" pitchFamily="34" charset="0"/>
                <a:cs typeface="Arial" panose="020B0604020202020204" pitchFamily="34" charset="0"/>
              </a:rPr>
              <a:t> </a:t>
            </a:r>
            <a:r>
              <a:rPr lang="fr-FR" b="1" u="sng" dirty="0" err="1" smtClean="0">
                <a:solidFill>
                  <a:srgbClr val="00B050"/>
                </a:solidFill>
                <a:latin typeface="Arial" panose="020B0604020202020204" pitchFamily="34" charset="0"/>
                <a:cs typeface="Arial" panose="020B0604020202020204" pitchFamily="34" charset="0"/>
              </a:rPr>
              <a:t>Partners</a:t>
            </a:r>
            <a:endParaRPr lang="fr-FR" b="1" u="sng" dirty="0" smtClean="0">
              <a:solidFill>
                <a:srgbClr val="00B050"/>
              </a:solidFill>
              <a:latin typeface="Arial" panose="020B0604020202020204" pitchFamily="34" charset="0"/>
              <a:cs typeface="Arial" panose="020B0604020202020204" pitchFamily="34" charset="0"/>
            </a:endParaRPr>
          </a:p>
          <a:p>
            <a:pPr marL="285750" indent="-285750">
              <a:lnSpc>
                <a:spcPct val="150000"/>
              </a:lnSpc>
              <a:buClr>
                <a:schemeClr val="accent2"/>
              </a:buClr>
              <a:buFont typeface="Wingdings" charset="2"/>
              <a:buChar char="ü"/>
            </a:pPr>
            <a:r>
              <a:rPr lang="en-US" dirty="0">
                <a:latin typeface="Arial" panose="020B0604020202020204" pitchFamily="34" charset="0"/>
                <a:cs typeface="Arial" panose="020B0604020202020204" pitchFamily="34" charset="0"/>
              </a:rPr>
              <a:t>Research institutes: CNRS, INSERM, INRA, IRD</a:t>
            </a:r>
          </a:p>
          <a:p>
            <a:pPr marL="285750" indent="-285750">
              <a:lnSpc>
                <a:spcPct val="150000"/>
              </a:lnSpc>
              <a:buClr>
                <a:schemeClr val="accent2"/>
              </a:buClr>
              <a:buFont typeface="Wingdings" charset="2"/>
              <a:buChar char="ü"/>
            </a:pPr>
            <a:r>
              <a:rPr lang="en-US" dirty="0">
                <a:latin typeface="Arial" panose="020B0604020202020204" pitchFamily="34" charset="0"/>
                <a:cs typeface="Arial" panose="020B0604020202020204" pitchFamily="34" charset="0"/>
              </a:rPr>
              <a:t>University of Toulouse (COMUE) and founding members : Toulouse 1 - </a:t>
            </a:r>
            <a:r>
              <a:rPr lang="en-US" dirty="0" err="1">
                <a:latin typeface="Arial" panose="020B0604020202020204" pitchFamily="34" charset="0"/>
                <a:cs typeface="Arial" panose="020B0604020202020204" pitchFamily="34" charset="0"/>
              </a:rPr>
              <a:t>Capitole</a:t>
            </a:r>
            <a:r>
              <a:rPr lang="en-US" dirty="0">
                <a:latin typeface="Arial" panose="020B0604020202020204" pitchFamily="34" charset="0"/>
                <a:cs typeface="Arial" panose="020B0604020202020204" pitchFamily="34" charset="0"/>
              </a:rPr>
              <a:t>, Toulouse – Jean </a:t>
            </a:r>
            <a:r>
              <a:rPr lang="en-US" dirty="0" err="1">
                <a:latin typeface="Arial" panose="020B0604020202020204" pitchFamily="34" charset="0"/>
                <a:cs typeface="Arial" panose="020B0604020202020204" pitchFamily="34" charset="0"/>
              </a:rPr>
              <a:t>Jaurès</a:t>
            </a:r>
            <a:r>
              <a:rPr lang="en-US" dirty="0">
                <a:latin typeface="Arial" panose="020B0604020202020204" pitchFamily="34" charset="0"/>
                <a:cs typeface="Arial" panose="020B0604020202020204" pitchFamily="34" charset="0"/>
              </a:rPr>
              <a:t>, INSA Toulouse, INPT, ISAE</a:t>
            </a:r>
          </a:p>
          <a:p>
            <a:pPr marL="285750" indent="-285750">
              <a:lnSpc>
                <a:spcPct val="150000"/>
              </a:lnSpc>
              <a:buClr>
                <a:schemeClr val="accent2"/>
              </a:buClr>
              <a:buFont typeface="Wingdings" charset="2"/>
              <a:buChar char="ü"/>
            </a:pPr>
            <a:r>
              <a:rPr lang="en-US" dirty="0">
                <a:latin typeface="Arial" panose="020B0604020202020204" pitchFamily="34" charset="0"/>
                <a:cs typeface="Arial" panose="020B0604020202020204" pitchFamily="34" charset="0"/>
              </a:rPr>
              <a:t>CNES (National Center for Space Studies), ONERA (National Aerospace Research Cent), CEA (Atomic Energy Commission</a:t>
            </a:r>
            <a:r>
              <a:rPr lang="en-US" sz="2000" dirty="0">
                <a:latin typeface="Arial" panose="020B0604020202020204" pitchFamily="34" charset="0"/>
                <a:cs typeface="Arial" panose="020B0604020202020204" pitchFamily="34" charset="0"/>
              </a:rPr>
              <a:t>)…</a:t>
            </a:r>
          </a:p>
          <a:p>
            <a:pPr>
              <a:lnSpc>
                <a:spcPct val="150000"/>
              </a:lnSpc>
              <a:spcAft>
                <a:spcPts val="600"/>
              </a:spcAft>
              <a:buClr>
                <a:schemeClr val="accent2"/>
              </a:buClr>
            </a:pPr>
            <a:endParaRPr lang="en-US" sz="2000" dirty="0" smtClean="0">
              <a:latin typeface="Arial" panose="020B0604020202020204" pitchFamily="34" charset="0"/>
              <a:cs typeface="Arial" panose="020B0604020202020204" pitchFamily="34" charset="0"/>
            </a:endParaRPr>
          </a:p>
        </p:txBody>
      </p:sp>
      <p:sp>
        <p:nvSpPr>
          <p:cNvPr id="6" name="ZoneTexte 5"/>
          <p:cNvSpPr txBox="1"/>
          <p:nvPr/>
        </p:nvSpPr>
        <p:spPr>
          <a:xfrm>
            <a:off x="8296137" y="6973173"/>
            <a:ext cx="1245854"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Labs</a:t>
            </a:r>
            <a:endParaRPr lang="en-US" sz="1600" dirty="0">
              <a:solidFill>
                <a:schemeClr val="bg1"/>
              </a:solidFill>
            </a:endParaRPr>
          </a:p>
        </p:txBody>
      </p:sp>
      <p:graphicFrame>
        <p:nvGraphicFramePr>
          <p:cNvPr id="8" name="Diagramme 7"/>
          <p:cNvGraphicFramePr/>
          <p:nvPr>
            <p:extLst>
              <p:ext uri="{D42A27DB-BD31-4B8C-83A1-F6EECF244321}">
                <p14:modId xmlns:p14="http://schemas.microsoft.com/office/powerpoint/2010/main" val="1820295932"/>
              </p:ext>
            </p:extLst>
          </p:nvPr>
        </p:nvGraphicFramePr>
        <p:xfrm>
          <a:off x="-1033895" y="2822468"/>
          <a:ext cx="5434446" cy="3977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7137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4730" y="1365721"/>
            <a:ext cx="8331120" cy="695792"/>
          </a:xfrm>
        </p:spPr>
        <p:txBody>
          <a:bodyPr/>
          <a:lstStyle/>
          <a:p>
            <a:r>
              <a:rPr lang="en-US" dirty="0">
                <a:ea typeface="Arial" pitchFamily="-65" charset="0"/>
              </a:rPr>
              <a:t>The </a:t>
            </a:r>
            <a:r>
              <a:rPr lang="en-US" dirty="0" err="1">
                <a:ea typeface="Arial" pitchFamily="-65" charset="0"/>
              </a:rPr>
              <a:t>Rangueil</a:t>
            </a:r>
            <a:r>
              <a:rPr lang="en-US" dirty="0">
                <a:ea typeface="Arial" pitchFamily="-65" charset="0"/>
              </a:rPr>
              <a:t> Scientific Complex : a hub of research and innovation</a:t>
            </a:r>
          </a:p>
        </p:txBody>
      </p:sp>
      <p:sp>
        <p:nvSpPr>
          <p:cNvPr id="3" name="ZoneTexte 2"/>
          <p:cNvSpPr txBox="1"/>
          <p:nvPr/>
        </p:nvSpPr>
        <p:spPr>
          <a:xfrm>
            <a:off x="3523263" y="2652062"/>
            <a:ext cx="7165375" cy="3405484"/>
          </a:xfrm>
          <a:prstGeom prst="rect">
            <a:avLst/>
          </a:prstGeom>
          <a:noFill/>
        </p:spPr>
        <p:txBody>
          <a:bodyPr wrap="square" rtlCol="0">
            <a:spAutoFit/>
          </a:bodyPr>
          <a:lstStyle/>
          <a:p>
            <a:pPr>
              <a:lnSpc>
                <a:spcPct val="150000"/>
              </a:lnSpc>
              <a:buClr>
                <a:schemeClr val="accent2"/>
              </a:buClr>
            </a:pPr>
            <a:r>
              <a:rPr lang="fr-FR" b="1" u="sng" dirty="0" err="1" smtClean="0">
                <a:solidFill>
                  <a:srgbClr val="0070C0"/>
                </a:solidFill>
                <a:latin typeface="Arial" panose="020B0604020202020204" pitchFamily="34" charset="0"/>
                <a:cs typeface="Arial" panose="020B0604020202020204" pitchFamily="34" charset="0"/>
              </a:rPr>
              <a:t>Labs</a:t>
            </a:r>
            <a:r>
              <a:rPr lang="fr-FR" b="1" u="sng" dirty="0" smtClean="0">
                <a:solidFill>
                  <a:srgbClr val="0070C0"/>
                </a:solidFill>
                <a:latin typeface="Arial" panose="020B0604020202020204" pitchFamily="34" charset="0"/>
                <a:cs typeface="Arial" panose="020B0604020202020204" pitchFamily="34" charset="0"/>
              </a:rPr>
              <a:t> and </a:t>
            </a:r>
            <a:r>
              <a:rPr lang="fr-FR" b="1" u="sng" dirty="0" err="1" smtClean="0">
                <a:solidFill>
                  <a:srgbClr val="0070C0"/>
                </a:solidFill>
                <a:latin typeface="Arial" panose="020B0604020202020204" pitchFamily="34" charset="0"/>
                <a:cs typeface="Arial" panose="020B0604020202020204" pitchFamily="34" charset="0"/>
              </a:rPr>
              <a:t>very</a:t>
            </a:r>
            <a:r>
              <a:rPr lang="fr-FR" b="1" u="sng" dirty="0" smtClean="0">
                <a:solidFill>
                  <a:srgbClr val="0070C0"/>
                </a:solidFill>
                <a:latin typeface="Arial" panose="020B0604020202020204" pitchFamily="34" charset="0"/>
                <a:cs typeface="Arial" panose="020B0604020202020204" pitchFamily="34" charset="0"/>
              </a:rPr>
              <a:t> close </a:t>
            </a:r>
            <a:r>
              <a:rPr lang="fr-FR" b="1" u="sng" dirty="0" err="1" smtClean="0">
                <a:solidFill>
                  <a:srgbClr val="0070C0"/>
                </a:solidFill>
                <a:latin typeface="Arial" panose="020B0604020202020204" pitchFamily="34" charset="0"/>
                <a:cs typeface="Arial" panose="020B0604020202020204" pitchFamily="34" charset="0"/>
              </a:rPr>
              <a:t>environment</a:t>
            </a:r>
            <a:endParaRPr lang="fr-FR" b="1" u="sng" dirty="0" smtClean="0">
              <a:solidFill>
                <a:srgbClr val="0070C0"/>
              </a:solidFill>
              <a:latin typeface="Arial" panose="020B0604020202020204" pitchFamily="34" charset="0"/>
              <a:cs typeface="Arial" panose="020B0604020202020204" pitchFamily="34" charset="0"/>
            </a:endParaRPr>
          </a:p>
          <a:p>
            <a:pPr marL="342900" indent="-342900">
              <a:lnSpc>
                <a:spcPct val="150000"/>
              </a:lnSpc>
              <a:buClr>
                <a:schemeClr val="accent2"/>
              </a:buClr>
              <a:buFont typeface="Arial" panose="020B0604020202020204" pitchFamily="34" charset="0"/>
              <a:buChar char="•"/>
            </a:pPr>
            <a:r>
              <a:rPr lang="fr-FR" dirty="0" smtClean="0">
                <a:solidFill>
                  <a:prstClr val="black"/>
                </a:solidFill>
                <a:latin typeface="Arial" panose="020B0604020202020204" pitchFamily="34" charset="0"/>
                <a:cs typeface="Arial" panose="020B0604020202020204" pitchFamily="34" charset="0"/>
              </a:rPr>
              <a:t>60 </a:t>
            </a:r>
            <a:r>
              <a:rPr lang="fr-FR" dirty="0" err="1">
                <a:solidFill>
                  <a:prstClr val="black"/>
                </a:solidFill>
                <a:latin typeface="Arial" panose="020B0604020202020204" pitchFamily="34" charset="0"/>
                <a:cs typeface="Arial" panose="020B0604020202020204" pitchFamily="34" charset="0"/>
              </a:rPr>
              <a:t>research</a:t>
            </a:r>
            <a:r>
              <a:rPr lang="fr-FR" dirty="0">
                <a:solidFill>
                  <a:prstClr val="black"/>
                </a:solidFill>
                <a:latin typeface="Arial" panose="020B0604020202020204" pitchFamily="34" charset="0"/>
                <a:cs typeface="Arial" panose="020B0604020202020204" pitchFamily="34" charset="0"/>
              </a:rPr>
              <a:t> </a:t>
            </a:r>
            <a:r>
              <a:rPr lang="fr-FR" dirty="0" err="1">
                <a:solidFill>
                  <a:prstClr val="black"/>
                </a:solidFill>
                <a:latin typeface="Arial" panose="020B0604020202020204" pitchFamily="34" charset="0"/>
                <a:cs typeface="Arial" panose="020B0604020202020204" pitchFamily="34" charset="0"/>
              </a:rPr>
              <a:t>laboratories</a:t>
            </a:r>
            <a:r>
              <a:rPr lang="fr-FR" dirty="0">
                <a:solidFill>
                  <a:prstClr val="black"/>
                </a:solidFill>
                <a:latin typeface="Arial" panose="020B0604020202020204" pitchFamily="34" charset="0"/>
                <a:cs typeface="Arial" panose="020B0604020202020204" pitchFamily="34" charset="0"/>
              </a:rPr>
              <a:t> </a:t>
            </a:r>
            <a:r>
              <a:rPr lang="fr-FR" dirty="0" err="1">
                <a:solidFill>
                  <a:prstClr val="black"/>
                </a:solidFill>
                <a:latin typeface="Arial" panose="020B0604020202020204" pitchFamily="34" charset="0"/>
                <a:cs typeface="Arial" panose="020B0604020202020204" pitchFamily="34" charset="0"/>
              </a:rPr>
              <a:t>involved</a:t>
            </a:r>
            <a:r>
              <a:rPr lang="fr-FR" dirty="0">
                <a:solidFill>
                  <a:prstClr val="black"/>
                </a:solidFill>
                <a:latin typeface="Arial" panose="020B0604020202020204" pitchFamily="34" charset="0"/>
                <a:cs typeface="Arial" panose="020B0604020202020204" pitchFamily="34" charset="0"/>
              </a:rPr>
              <a:t> in the FSI Education</a:t>
            </a:r>
          </a:p>
          <a:p>
            <a:pPr marL="342900" indent="-342900">
              <a:lnSpc>
                <a:spcPct val="150000"/>
              </a:lnSpc>
              <a:buClr>
                <a:schemeClr val="accent2"/>
              </a:buClr>
              <a:buFont typeface="Arial" panose="020B0604020202020204" pitchFamily="34" charset="0"/>
              <a:buChar char="•"/>
            </a:pPr>
            <a:r>
              <a:rPr lang="fr-FR" dirty="0">
                <a:solidFill>
                  <a:prstClr val="black"/>
                </a:solidFill>
                <a:latin typeface="Arial" panose="020B0604020202020204" pitchFamily="34" charset="0"/>
                <a:cs typeface="Arial" panose="020B0604020202020204" pitchFamily="34" charset="0"/>
              </a:rPr>
              <a:t>4 </a:t>
            </a:r>
            <a:r>
              <a:rPr lang="fr-FR" dirty="0" err="1">
                <a:solidFill>
                  <a:prstClr val="black"/>
                </a:solidFill>
                <a:latin typeface="Arial" panose="020B0604020202020204" pitchFamily="34" charset="0"/>
                <a:cs typeface="Arial" panose="020B0604020202020204" pitchFamily="34" charset="0"/>
              </a:rPr>
              <a:t>Laboratories</a:t>
            </a:r>
            <a:r>
              <a:rPr lang="fr-FR" dirty="0">
                <a:solidFill>
                  <a:prstClr val="black"/>
                </a:solidFill>
                <a:latin typeface="Arial" panose="020B0604020202020204" pitchFamily="34" charset="0"/>
                <a:cs typeface="Arial" panose="020B0604020202020204" pitchFamily="34" charset="0"/>
              </a:rPr>
              <a:t> of Excellence (</a:t>
            </a:r>
            <a:r>
              <a:rPr lang="fr-FR" dirty="0" err="1">
                <a:solidFill>
                  <a:prstClr val="black"/>
                </a:solidFill>
                <a:latin typeface="Arial" panose="020B0604020202020204" pitchFamily="34" charset="0"/>
                <a:cs typeface="Arial" panose="020B0604020202020204" pitchFamily="34" charset="0"/>
              </a:rPr>
              <a:t>LabEx</a:t>
            </a:r>
            <a:r>
              <a:rPr lang="fr-FR" dirty="0">
                <a:solidFill>
                  <a:prstClr val="black"/>
                </a:solidFill>
                <a:latin typeface="Arial" panose="020B0604020202020204" pitchFamily="34" charset="0"/>
                <a:cs typeface="Arial" panose="020B0604020202020204" pitchFamily="34" charset="0"/>
              </a:rPr>
              <a:t>)</a:t>
            </a:r>
          </a:p>
          <a:p>
            <a:pPr marL="342900" indent="-342900">
              <a:lnSpc>
                <a:spcPct val="150000"/>
              </a:lnSpc>
              <a:buClr>
                <a:schemeClr val="accent2"/>
              </a:buClr>
              <a:buFont typeface="Arial" panose="020B0604020202020204" pitchFamily="34" charset="0"/>
              <a:buChar char="•"/>
            </a:pPr>
            <a:r>
              <a:rPr lang="fr-FR" dirty="0">
                <a:solidFill>
                  <a:prstClr val="black"/>
                </a:solidFill>
                <a:latin typeface="Arial" panose="020B0604020202020204" pitchFamily="34" charset="0"/>
                <a:cs typeface="Arial" panose="020B0604020202020204" pitchFamily="34" charset="0"/>
              </a:rPr>
              <a:t>Toulouse Tech Transfer (TTT) : 60 patents per </a:t>
            </a:r>
            <a:r>
              <a:rPr lang="fr-FR" dirty="0" err="1">
                <a:solidFill>
                  <a:prstClr val="black"/>
                </a:solidFill>
                <a:latin typeface="Arial" panose="020B0604020202020204" pitchFamily="34" charset="0"/>
                <a:cs typeface="Arial" panose="020B0604020202020204" pitchFamily="34" charset="0"/>
              </a:rPr>
              <a:t>year</a:t>
            </a:r>
            <a:r>
              <a:rPr lang="fr-FR" dirty="0">
                <a:solidFill>
                  <a:prstClr val="black"/>
                </a:solidFill>
                <a:latin typeface="Arial" panose="020B0604020202020204" pitchFamily="34" charset="0"/>
                <a:cs typeface="Arial" panose="020B0604020202020204" pitchFamily="34" charset="0"/>
              </a:rPr>
              <a:t> in </a:t>
            </a:r>
            <a:r>
              <a:rPr lang="fr-FR" dirty="0" err="1">
                <a:solidFill>
                  <a:prstClr val="black"/>
                </a:solidFill>
                <a:latin typeface="Arial" panose="020B0604020202020204" pitchFamily="34" charset="0"/>
                <a:cs typeface="Arial" panose="020B0604020202020204" pitchFamily="34" charset="0"/>
              </a:rPr>
              <a:t>average</a:t>
            </a:r>
            <a:endParaRPr lang="fr-FR" dirty="0">
              <a:solidFill>
                <a:prstClr val="black"/>
              </a:solidFill>
              <a:latin typeface="Arial" panose="020B0604020202020204" pitchFamily="34" charset="0"/>
              <a:cs typeface="Arial" panose="020B0604020202020204" pitchFamily="34" charset="0"/>
            </a:endParaRPr>
          </a:p>
          <a:p>
            <a:pPr marL="342900" indent="-342900">
              <a:lnSpc>
                <a:spcPct val="150000"/>
              </a:lnSpc>
              <a:buClr>
                <a:schemeClr val="accent2"/>
              </a:buClr>
              <a:buFont typeface="Arial" panose="020B0604020202020204" pitchFamily="34" charset="0"/>
              <a:buChar char="•"/>
            </a:pPr>
            <a:r>
              <a:rPr lang="fr-FR" dirty="0">
                <a:solidFill>
                  <a:prstClr val="black"/>
                </a:solidFill>
                <a:latin typeface="Arial" panose="020B0604020202020204" pitchFamily="34" charset="0"/>
                <a:cs typeface="Arial" panose="020B0604020202020204" pitchFamily="34" charset="0"/>
              </a:rPr>
              <a:t>9 PhD </a:t>
            </a:r>
            <a:r>
              <a:rPr lang="fr-FR" dirty="0" err="1">
                <a:solidFill>
                  <a:prstClr val="black"/>
                </a:solidFill>
                <a:latin typeface="Arial" panose="020B0604020202020204" pitchFamily="34" charset="0"/>
                <a:cs typeface="Arial" panose="020B0604020202020204" pitchFamily="34" charset="0"/>
              </a:rPr>
              <a:t>schools</a:t>
            </a:r>
            <a:r>
              <a:rPr lang="fr-FR" dirty="0">
                <a:solidFill>
                  <a:prstClr val="black"/>
                </a:solidFill>
                <a:latin typeface="Arial" panose="020B0604020202020204" pitchFamily="34" charset="0"/>
                <a:cs typeface="Arial" panose="020B0604020202020204" pitchFamily="34" charset="0"/>
              </a:rPr>
              <a:t> : 400 new PhD </a:t>
            </a:r>
            <a:r>
              <a:rPr lang="fr-FR" dirty="0" err="1">
                <a:solidFill>
                  <a:prstClr val="black"/>
                </a:solidFill>
                <a:latin typeface="Arial" panose="020B0604020202020204" pitchFamily="34" charset="0"/>
                <a:cs typeface="Arial" panose="020B0604020202020204" pitchFamily="34" charset="0"/>
              </a:rPr>
              <a:t>students</a:t>
            </a:r>
            <a:r>
              <a:rPr lang="fr-FR" dirty="0">
                <a:solidFill>
                  <a:prstClr val="black"/>
                </a:solidFill>
                <a:latin typeface="Arial" panose="020B0604020202020204" pitchFamily="34" charset="0"/>
                <a:cs typeface="Arial" panose="020B0604020202020204" pitchFamily="34" charset="0"/>
              </a:rPr>
              <a:t> </a:t>
            </a:r>
            <a:r>
              <a:rPr lang="fr-FR" dirty="0" err="1">
                <a:solidFill>
                  <a:prstClr val="black"/>
                </a:solidFill>
                <a:latin typeface="Arial" panose="020B0604020202020204" pitchFamily="34" charset="0"/>
                <a:cs typeface="Arial" panose="020B0604020202020204" pitchFamily="34" charset="0"/>
              </a:rPr>
              <a:t>every</a:t>
            </a:r>
            <a:r>
              <a:rPr lang="fr-FR" dirty="0">
                <a:solidFill>
                  <a:prstClr val="black"/>
                </a:solidFill>
                <a:latin typeface="Arial" panose="020B0604020202020204" pitchFamily="34" charset="0"/>
                <a:cs typeface="Arial" panose="020B0604020202020204" pitchFamily="34" charset="0"/>
              </a:rPr>
              <a:t> </a:t>
            </a:r>
            <a:r>
              <a:rPr lang="fr-FR" dirty="0" err="1">
                <a:solidFill>
                  <a:prstClr val="black"/>
                </a:solidFill>
                <a:latin typeface="Arial" panose="020B0604020202020204" pitchFamily="34" charset="0"/>
                <a:cs typeface="Arial" panose="020B0604020202020204" pitchFamily="34" charset="0"/>
              </a:rPr>
              <a:t>year</a:t>
            </a:r>
            <a:r>
              <a:rPr lang="fr-FR" dirty="0">
                <a:solidFill>
                  <a:prstClr val="black"/>
                </a:solidFill>
                <a:latin typeface="Arial" panose="020B0604020202020204" pitchFamily="34" charset="0"/>
                <a:cs typeface="Arial" panose="020B0604020202020204" pitchFamily="34" charset="0"/>
              </a:rPr>
              <a:t> </a:t>
            </a:r>
          </a:p>
          <a:p>
            <a:pPr>
              <a:lnSpc>
                <a:spcPct val="150000"/>
              </a:lnSpc>
              <a:spcAft>
                <a:spcPts val="600"/>
              </a:spcAft>
              <a:buClr>
                <a:schemeClr val="accent2"/>
              </a:buClr>
            </a:pPr>
            <a:endParaRPr lang="en-US" sz="2000" dirty="0" smtClean="0">
              <a:latin typeface="Arial" panose="020B0604020202020204" pitchFamily="34" charset="0"/>
              <a:cs typeface="Arial" panose="020B0604020202020204" pitchFamily="34" charset="0"/>
            </a:endParaRPr>
          </a:p>
        </p:txBody>
      </p:sp>
      <p:sp>
        <p:nvSpPr>
          <p:cNvPr id="9" name="ZoneTexte 8"/>
          <p:cNvSpPr txBox="1"/>
          <p:nvPr/>
        </p:nvSpPr>
        <p:spPr>
          <a:xfrm>
            <a:off x="7664344" y="6966597"/>
            <a:ext cx="1750800"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Bachelor’s</a:t>
            </a:r>
            <a:endParaRPr lang="en-US" sz="1600" dirty="0">
              <a:solidFill>
                <a:schemeClr val="bg1"/>
              </a:solidFill>
            </a:endParaRPr>
          </a:p>
        </p:txBody>
      </p:sp>
      <p:graphicFrame>
        <p:nvGraphicFramePr>
          <p:cNvPr id="10" name="Diagramme 9"/>
          <p:cNvGraphicFramePr/>
          <p:nvPr>
            <p:extLst>
              <p:ext uri="{D42A27DB-BD31-4B8C-83A1-F6EECF244321}">
                <p14:modId xmlns:p14="http://schemas.microsoft.com/office/powerpoint/2010/main" val="1820295932"/>
              </p:ext>
            </p:extLst>
          </p:nvPr>
        </p:nvGraphicFramePr>
        <p:xfrm>
          <a:off x="-1033895" y="2822468"/>
          <a:ext cx="5434446" cy="3977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6380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ea typeface="Arial" pitchFamily="-65" charset="0"/>
              </a:rPr>
              <a:t>FSI courses </a:t>
            </a:r>
            <a:r>
              <a:rPr lang="fr-FR" dirty="0" smtClean="0">
                <a:ea typeface="Arial" pitchFamily="-65" charset="0"/>
              </a:rPr>
              <a:t>/ </a:t>
            </a:r>
            <a:r>
              <a:rPr lang="fr-FR" dirty="0" err="1" smtClean="0">
                <a:ea typeface="Arial" pitchFamily="-65" charset="0"/>
              </a:rPr>
              <a:t>Bachelor’s</a:t>
            </a:r>
            <a:endParaRPr lang="fr-FR" dirty="0"/>
          </a:p>
        </p:txBody>
      </p:sp>
      <p:sp>
        <p:nvSpPr>
          <p:cNvPr id="3" name="ZoneTexte 2"/>
          <p:cNvSpPr txBox="1"/>
          <p:nvPr/>
        </p:nvSpPr>
        <p:spPr>
          <a:xfrm>
            <a:off x="4050793" y="2157066"/>
            <a:ext cx="6837345" cy="473975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smtClean="0"/>
              <a:t>Chemistry</a:t>
            </a:r>
          </a:p>
          <a:p>
            <a:pPr marL="342900" indent="-342900">
              <a:spcAft>
                <a:spcPts val="600"/>
              </a:spcAft>
              <a:buFont typeface="Arial" panose="020B0604020202020204" pitchFamily="34" charset="0"/>
              <a:buChar char="•"/>
            </a:pPr>
            <a:r>
              <a:rPr lang="en-US" dirty="0" smtClean="0"/>
              <a:t>Electronics</a:t>
            </a:r>
            <a:r>
              <a:rPr lang="en-US" dirty="0"/>
              <a:t>, Electrical Energy, Automatic </a:t>
            </a:r>
            <a:r>
              <a:rPr lang="en-US" dirty="0" smtClean="0"/>
              <a:t>control</a:t>
            </a:r>
          </a:p>
          <a:p>
            <a:pPr marL="342900" indent="-342900">
              <a:spcAft>
                <a:spcPts val="600"/>
              </a:spcAft>
              <a:buFont typeface="Arial" panose="020B0604020202020204" pitchFamily="34" charset="0"/>
              <a:buChar char="•"/>
            </a:pPr>
            <a:r>
              <a:rPr lang="en-US" dirty="0" smtClean="0"/>
              <a:t>Civil </a:t>
            </a:r>
            <a:r>
              <a:rPr lang="en-US" dirty="0"/>
              <a:t>Engineering</a:t>
            </a:r>
          </a:p>
          <a:p>
            <a:pPr marL="342900" indent="-342900">
              <a:spcAft>
                <a:spcPts val="600"/>
              </a:spcAft>
              <a:buFont typeface="Arial" panose="020B0604020202020204" pitchFamily="34" charset="0"/>
              <a:buChar char="•"/>
            </a:pPr>
            <a:r>
              <a:rPr lang="en-US" dirty="0" smtClean="0"/>
              <a:t>Computer </a:t>
            </a:r>
            <a:r>
              <a:rPr lang="en-US" dirty="0"/>
              <a:t>Science</a:t>
            </a:r>
          </a:p>
          <a:p>
            <a:pPr marL="342900" indent="-342900">
              <a:spcAft>
                <a:spcPts val="600"/>
              </a:spcAft>
              <a:buFont typeface="Arial" panose="020B0604020202020204" pitchFamily="34" charset="0"/>
              <a:buChar char="•"/>
            </a:pPr>
            <a:r>
              <a:rPr lang="en-US" dirty="0" smtClean="0"/>
              <a:t>Mathematics</a:t>
            </a:r>
            <a:endParaRPr lang="en-US" dirty="0"/>
          </a:p>
          <a:p>
            <a:pPr marL="342900" indent="-342900">
              <a:spcAft>
                <a:spcPts val="600"/>
              </a:spcAft>
              <a:buFont typeface="Arial" panose="020B0604020202020204" pitchFamily="34" charset="0"/>
              <a:buChar char="•"/>
            </a:pPr>
            <a:r>
              <a:rPr lang="en-US" dirty="0" smtClean="0"/>
              <a:t>Mathematics </a:t>
            </a:r>
            <a:r>
              <a:rPr lang="en-US" dirty="0"/>
              <a:t>and computing applied to human and social </a:t>
            </a:r>
            <a:r>
              <a:rPr lang="en-US" dirty="0" smtClean="0"/>
              <a:t>  sciences</a:t>
            </a:r>
            <a:endParaRPr lang="en-US" dirty="0"/>
          </a:p>
          <a:p>
            <a:pPr marL="342900" indent="-342900">
              <a:spcAft>
                <a:spcPts val="600"/>
              </a:spcAft>
              <a:buFont typeface="Arial" panose="020B0604020202020204" pitchFamily="34" charset="0"/>
              <a:buChar char="•"/>
            </a:pPr>
            <a:r>
              <a:rPr lang="en-US" dirty="0" smtClean="0"/>
              <a:t>Mechanics</a:t>
            </a:r>
            <a:endParaRPr lang="en-US" dirty="0"/>
          </a:p>
          <a:p>
            <a:pPr marL="342900" indent="-342900">
              <a:spcAft>
                <a:spcPts val="600"/>
              </a:spcAft>
              <a:buFont typeface="Arial" panose="020B0604020202020204" pitchFamily="34" charset="0"/>
              <a:buChar char="•"/>
            </a:pPr>
            <a:r>
              <a:rPr lang="en-US" dirty="0" smtClean="0"/>
              <a:t>Physics</a:t>
            </a:r>
            <a:endParaRPr lang="en-US" dirty="0"/>
          </a:p>
          <a:p>
            <a:pPr marL="342900" indent="-342900">
              <a:spcAft>
                <a:spcPts val="600"/>
              </a:spcAft>
              <a:buFont typeface="Arial" panose="020B0604020202020204" pitchFamily="34" charset="0"/>
              <a:buChar char="•"/>
            </a:pPr>
            <a:r>
              <a:rPr lang="en-US" dirty="0" smtClean="0"/>
              <a:t>Management </a:t>
            </a:r>
            <a:r>
              <a:rPr lang="en-US" dirty="0"/>
              <a:t>(for 3</a:t>
            </a:r>
            <a:r>
              <a:rPr lang="en-US" baseline="30000" dirty="0"/>
              <a:t>rd</a:t>
            </a:r>
            <a:r>
              <a:rPr lang="en-US" dirty="0"/>
              <a:t> year students) </a:t>
            </a:r>
          </a:p>
          <a:p>
            <a:pPr marL="342900" indent="-342900">
              <a:spcAft>
                <a:spcPts val="600"/>
              </a:spcAft>
              <a:buFont typeface="Arial" panose="020B0604020202020204" pitchFamily="34" charset="0"/>
              <a:buChar char="•"/>
            </a:pPr>
            <a:r>
              <a:rPr lang="en-US" dirty="0" smtClean="0"/>
              <a:t>Earth </a:t>
            </a:r>
            <a:r>
              <a:rPr lang="en-US" dirty="0"/>
              <a:t>Sciences</a:t>
            </a:r>
          </a:p>
          <a:p>
            <a:pPr marL="342900" indent="-342900">
              <a:spcAft>
                <a:spcPts val="600"/>
              </a:spcAft>
              <a:buFont typeface="Arial" panose="020B0604020202020204" pitchFamily="34" charset="0"/>
              <a:buChar char="•"/>
            </a:pPr>
            <a:r>
              <a:rPr lang="en-US" dirty="0" smtClean="0"/>
              <a:t>Life Sciences</a:t>
            </a:r>
            <a:endParaRPr lang="en-US" sz="1600" dirty="0" smtClean="0">
              <a:solidFill>
                <a:srgbClr val="D16309"/>
              </a:solidFill>
            </a:endParaRPr>
          </a:p>
        </p:txBody>
      </p:sp>
      <p:sp>
        <p:nvSpPr>
          <p:cNvPr id="8" name="Rectangle 7"/>
          <p:cNvSpPr/>
          <p:nvPr/>
        </p:nvSpPr>
        <p:spPr>
          <a:xfrm>
            <a:off x="257561" y="3817998"/>
            <a:ext cx="2807179" cy="1938992"/>
          </a:xfrm>
          <a:prstGeom prst="rect">
            <a:avLst/>
          </a:prstGeom>
          <a:noFill/>
        </p:spPr>
        <p:txBody>
          <a:bodyPr wrap="none" lIns="91440" tIns="45720" rIns="91440" bIns="45720">
            <a:spAutoFit/>
          </a:bodyPr>
          <a:lstStyle/>
          <a:p>
            <a:pPr algn="ctr"/>
            <a:r>
              <a:rPr lang="fr-FR" sz="40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FSI</a:t>
            </a:r>
          </a:p>
          <a:p>
            <a:pPr algn="ctr"/>
            <a:r>
              <a:rPr lang="fr-FR" sz="40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Bachelor’s</a:t>
            </a:r>
            <a:endParaRPr lang="fr-FR" sz="4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a:p>
            <a:pPr algn="ctr"/>
            <a:r>
              <a:rPr lang="fr-FR" sz="40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(11)</a:t>
            </a:r>
            <a:endParaRPr lang="fr-FR" sz="40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19" name="Accolade ouvrante 18"/>
          <p:cNvSpPr/>
          <p:nvPr/>
        </p:nvSpPr>
        <p:spPr>
          <a:xfrm>
            <a:off x="3325091" y="2248383"/>
            <a:ext cx="498764" cy="4587844"/>
          </a:xfrm>
          <a:prstGeom prst="leftBrace">
            <a:avLst/>
          </a:prstGeom>
          <a:noFill/>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ZoneTexte 19"/>
          <p:cNvSpPr txBox="1"/>
          <p:nvPr/>
        </p:nvSpPr>
        <p:spPr>
          <a:xfrm>
            <a:off x="7897094" y="6966597"/>
            <a:ext cx="1532792" cy="338554"/>
          </a:xfrm>
          <a:prstGeom prst="rect">
            <a:avLst/>
          </a:prstGeom>
          <a:noFill/>
        </p:spPr>
        <p:txBody>
          <a:bodyPr wrap="none" rtlCol="0">
            <a:spAutoFit/>
          </a:bodyPr>
          <a:lstStyle/>
          <a:p>
            <a:r>
              <a:rPr lang="en-US" sz="1600" b="1" dirty="0" smtClean="0">
                <a:solidFill>
                  <a:schemeClr val="bg1"/>
                </a:solidFill>
              </a:rPr>
              <a:t>Next</a:t>
            </a:r>
            <a:r>
              <a:rPr lang="en-US" sz="1600" dirty="0" smtClean="0">
                <a:solidFill>
                  <a:schemeClr val="bg1"/>
                </a:solidFill>
              </a:rPr>
              <a:t> : Masters</a:t>
            </a:r>
            <a:endParaRPr lang="en-US" sz="1600" dirty="0">
              <a:solidFill>
                <a:schemeClr val="bg1"/>
              </a:solidFill>
            </a:endParaRPr>
          </a:p>
        </p:txBody>
      </p:sp>
    </p:spTree>
    <p:extLst>
      <p:ext uri="{BB962C8B-B14F-4D97-AF65-F5344CB8AC3E}">
        <p14:creationId xmlns:p14="http://schemas.microsoft.com/office/powerpoint/2010/main" val="1892726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s chine 2016">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powerpoints chine 2016</Template>
  <TotalTime>7152</TotalTime>
  <Words>1857</Words>
  <Application>Microsoft Office PowerPoint</Application>
  <PresentationFormat>Personnalisé</PresentationFormat>
  <Paragraphs>331</Paragraphs>
  <Slides>27</Slides>
  <Notes>8</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powerpoints chine 2016</vt:lpstr>
      <vt:lpstr>Présentation PowerPoint</vt:lpstr>
      <vt:lpstr>The french system</vt:lpstr>
      <vt:lpstr>Topics of the FSI</vt:lpstr>
      <vt:lpstr>Teaching parts</vt:lpstr>
      <vt:lpstr>FSI overview</vt:lpstr>
      <vt:lpstr>An environment dedicated to research and innovation (1)</vt:lpstr>
      <vt:lpstr>An environment dedicated to research and innovation (2)</vt:lpstr>
      <vt:lpstr>The Rangueil Scientific Complex : a hub of research and innovation</vt:lpstr>
      <vt:lpstr>FSI courses / Bachelor’s</vt:lpstr>
      <vt:lpstr>FSI courses / Masters</vt:lpstr>
      <vt:lpstr>Maters are strongly linked with research topics</vt:lpstr>
      <vt:lpstr>Strong partnership with private companies</vt:lpstr>
      <vt:lpstr>Occupational integration of graduates</vt:lpstr>
      <vt:lpstr>Open to the world (1/2)</vt:lpstr>
      <vt:lpstr>Open to the world (2/2)</vt:lpstr>
      <vt:lpstr>The research environment</vt:lpstr>
      <vt:lpstr>The concerned masters</vt:lpstr>
      <vt:lpstr>The concerned masters</vt:lpstr>
      <vt:lpstr>Fields of interest</vt:lpstr>
      <vt:lpstr>The research environment</vt:lpstr>
      <vt:lpstr>The concerned masters</vt:lpstr>
      <vt:lpstr>The research environment</vt:lpstr>
      <vt:lpstr>The concerned masters</vt:lpstr>
      <vt:lpstr>The research environment</vt:lpstr>
      <vt:lpstr>The concerned masters</vt:lpstr>
      <vt:lpstr>The research environment</vt:lpstr>
      <vt:lpstr>The concerned masters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Marie-odile</dc:creator>
  <cp:lastModifiedBy>Marie-odile</cp:lastModifiedBy>
  <cp:revision>348</cp:revision>
  <dcterms:created xsi:type="dcterms:W3CDTF">2016-03-11T09:20:08Z</dcterms:created>
  <dcterms:modified xsi:type="dcterms:W3CDTF">2018-12-13T13:57:08Z</dcterms:modified>
</cp:coreProperties>
</file>